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60" r:id="rId2"/>
    <p:sldId id="257" r:id="rId3"/>
    <p:sldId id="258" r:id="rId4"/>
    <p:sldId id="270" r:id="rId5"/>
    <p:sldId id="263" r:id="rId6"/>
    <p:sldId id="276" r:id="rId7"/>
    <p:sldId id="278" r:id="rId8"/>
    <p:sldId id="286" r:id="rId9"/>
    <p:sldId id="295" r:id="rId10"/>
    <p:sldId id="265" r:id="rId11"/>
    <p:sldId id="266" r:id="rId12"/>
    <p:sldId id="279" r:id="rId13"/>
    <p:sldId id="280" r:id="rId14"/>
    <p:sldId id="281" r:id="rId15"/>
    <p:sldId id="282" r:id="rId16"/>
    <p:sldId id="283" r:id="rId17"/>
    <p:sldId id="294" r:id="rId18"/>
    <p:sldId id="25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800"/>
    <a:srgbClr val="FF9900"/>
    <a:srgbClr val="F39700"/>
    <a:srgbClr val="F39800"/>
    <a:srgbClr val="B60005"/>
    <a:srgbClr val="E60012"/>
    <a:srgbClr val="00FB92"/>
    <a:srgbClr val="EA5514"/>
    <a:srgbClr val="F8B6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75"/>
    <p:restoredTop sz="94698"/>
  </p:normalViewPr>
  <p:slideViewPr>
    <p:cSldViewPr snapToGrid="0" snapToObjects="1">
      <p:cViewPr varScale="1">
        <p:scale>
          <a:sx n="75" d="100"/>
          <a:sy n="75" d="100"/>
        </p:scale>
        <p:origin x="4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9" d="100"/>
          <a:sy n="109" d="100"/>
        </p:scale>
        <p:origin x="415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9BDFA2-F881-3747-901D-54097C1FCB03}" type="datetimeFigureOut">
              <a:rPr kumimoji="1" lang="zh-CN" altLang="en-US" smtClean="0"/>
              <a:t>2021-11-03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E4C3C7-1A7A-0C43-B1E1-901DDA5D3B0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700628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76874A-3061-D74B-99B1-CBD3A90F7EFA}" type="datetimeFigureOut">
              <a:rPr kumimoji="1" lang="zh-CN" altLang="en-US" smtClean="0"/>
              <a:t>2021-11-03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C97A9-9823-1747-9F23-E8BB25D30F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2720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1914945" y="5410547"/>
            <a:ext cx="8362110" cy="881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71525" y="554939"/>
            <a:ext cx="3458935" cy="567397"/>
          </a:xfrm>
          <a:prstGeom prst="rect">
            <a:avLst/>
          </a:prstGeom>
        </p:spPr>
      </p:pic>
      <p:grpSp>
        <p:nvGrpSpPr>
          <p:cNvPr id="11" name="组 10"/>
          <p:cNvGrpSpPr/>
          <p:nvPr userDrawn="1"/>
        </p:nvGrpSpPr>
        <p:grpSpPr>
          <a:xfrm>
            <a:off x="0" y="1777412"/>
            <a:ext cx="12192000" cy="2907799"/>
            <a:chOff x="3075300" y="1662434"/>
            <a:chExt cx="10416433" cy="1092199"/>
          </a:xfrm>
        </p:grpSpPr>
        <p:sp>
          <p:nvSpPr>
            <p:cNvPr id="12" name="矩形 11"/>
            <p:cNvSpPr/>
            <p:nvPr/>
          </p:nvSpPr>
          <p:spPr>
            <a:xfrm>
              <a:off x="3075300" y="1662434"/>
              <a:ext cx="10416433" cy="1092199"/>
            </a:xfrm>
            <a:prstGeom prst="rect">
              <a:avLst/>
            </a:prstGeom>
            <a:gradFill>
              <a:gsLst>
                <a:gs pos="0">
                  <a:srgbClr val="FF9900"/>
                </a:gs>
                <a:gs pos="100000">
                  <a:srgbClr val="FF6600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AutoShape 16"/>
            <p:cNvSpPr>
              <a:spLocks noChangeAspect="1" noChangeArrowheads="1" noTextEdit="1"/>
            </p:cNvSpPr>
            <p:nvPr/>
          </p:nvSpPr>
          <p:spPr bwMode="auto">
            <a:xfrm>
              <a:off x="7347997" y="1669511"/>
              <a:ext cx="4291312" cy="875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标题 1"/>
          <p:cNvSpPr>
            <a:spLocks noGrp="1"/>
          </p:cNvSpPr>
          <p:nvPr>
            <p:ph type="ctrTitle"/>
          </p:nvPr>
        </p:nvSpPr>
        <p:spPr>
          <a:xfrm>
            <a:off x="1914945" y="2072957"/>
            <a:ext cx="8362110" cy="231670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pSp>
        <p:nvGrpSpPr>
          <p:cNvPr id="18" name="组 17"/>
          <p:cNvGrpSpPr/>
          <p:nvPr userDrawn="1"/>
        </p:nvGrpSpPr>
        <p:grpSpPr>
          <a:xfrm>
            <a:off x="0" y="404215"/>
            <a:ext cx="12192000" cy="6445522"/>
            <a:chOff x="0" y="404215"/>
            <a:chExt cx="12192000" cy="6445522"/>
          </a:xfrm>
        </p:grpSpPr>
        <p:sp>
          <p:nvSpPr>
            <p:cNvPr id="19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8316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027" y="175337"/>
            <a:ext cx="9189720" cy="6048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B60005"/>
                </a:solidFill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3050" y="1840230"/>
            <a:ext cx="9189720" cy="4457700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编辑母版文本样式
第二级
第三级
第四级
第五级</a:t>
            </a:r>
            <a:endParaRPr kumimoji="1" lang="zh-CN" altLang="en-US" dirty="0"/>
          </a:p>
        </p:txBody>
      </p:sp>
      <p:grpSp>
        <p:nvGrpSpPr>
          <p:cNvPr id="19" name="组 18"/>
          <p:cNvGrpSpPr/>
          <p:nvPr userDrawn="1"/>
        </p:nvGrpSpPr>
        <p:grpSpPr>
          <a:xfrm>
            <a:off x="0" y="818989"/>
            <a:ext cx="12192000" cy="115582"/>
            <a:chOff x="0" y="849815"/>
            <a:chExt cx="10732770" cy="405027"/>
          </a:xfrm>
        </p:grpSpPr>
        <p:sp>
          <p:nvSpPr>
            <p:cNvPr id="11" name="矩形 10"/>
            <p:cNvSpPr/>
            <p:nvPr/>
          </p:nvSpPr>
          <p:spPr>
            <a:xfrm>
              <a:off x="0" y="909138"/>
              <a:ext cx="10732770" cy="345704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Freeform 24"/>
            <p:cNvSpPr>
              <a:spLocks noEditPoints="1"/>
            </p:cNvSpPr>
            <p:nvPr userDrawn="1"/>
          </p:nvSpPr>
          <p:spPr bwMode="auto">
            <a:xfrm>
              <a:off x="5474969" y="849815"/>
              <a:ext cx="4201795" cy="405027"/>
            </a:xfrm>
            <a:custGeom>
              <a:avLst/>
              <a:gdLst>
                <a:gd name="T0" fmla="*/ 586 w 1218"/>
                <a:gd name="T1" fmla="*/ 55 h 115"/>
                <a:gd name="T2" fmla="*/ 337 w 1218"/>
                <a:gd name="T3" fmla="*/ 0 h 115"/>
                <a:gd name="T4" fmla="*/ 419 w 1218"/>
                <a:gd name="T5" fmla="*/ 0 h 115"/>
                <a:gd name="T6" fmla="*/ 479 w 1218"/>
                <a:gd name="T7" fmla="*/ 15 h 115"/>
                <a:gd name="T8" fmla="*/ 598 w 1218"/>
                <a:gd name="T9" fmla="*/ 29 h 115"/>
                <a:gd name="T10" fmla="*/ 614 w 1218"/>
                <a:gd name="T11" fmla="*/ 29 h 115"/>
                <a:gd name="T12" fmla="*/ 730 w 1218"/>
                <a:gd name="T13" fmla="*/ 18 h 115"/>
                <a:gd name="T14" fmla="*/ 799 w 1218"/>
                <a:gd name="T15" fmla="*/ 0 h 115"/>
                <a:gd name="T16" fmla="*/ 876 w 1218"/>
                <a:gd name="T17" fmla="*/ 0 h 115"/>
                <a:gd name="T18" fmla="*/ 586 w 1218"/>
                <a:gd name="T19" fmla="*/ 55 h 115"/>
                <a:gd name="T20" fmla="*/ 966 w 1218"/>
                <a:gd name="T21" fmla="*/ 0 h 115"/>
                <a:gd name="T22" fmla="*/ 608 w 1218"/>
                <a:gd name="T23" fmla="*/ 93 h 115"/>
                <a:gd name="T24" fmla="*/ 251 w 1218"/>
                <a:gd name="T25" fmla="*/ 0 h 115"/>
                <a:gd name="T26" fmla="*/ 192 w 1218"/>
                <a:gd name="T27" fmla="*/ 0 h 115"/>
                <a:gd name="T28" fmla="*/ 496 w 1218"/>
                <a:gd name="T29" fmla="*/ 115 h 115"/>
                <a:gd name="T30" fmla="*/ 721 w 1218"/>
                <a:gd name="T31" fmla="*/ 115 h 115"/>
                <a:gd name="T32" fmla="*/ 1024 w 1218"/>
                <a:gd name="T33" fmla="*/ 0 h 115"/>
                <a:gd name="T34" fmla="*/ 966 w 1218"/>
                <a:gd name="T35" fmla="*/ 0 h 115"/>
                <a:gd name="T36" fmla="*/ 1068 w 1218"/>
                <a:gd name="T37" fmla="*/ 72 h 115"/>
                <a:gd name="T38" fmla="*/ 1106 w 1218"/>
                <a:gd name="T39" fmla="*/ 92 h 115"/>
                <a:gd name="T40" fmla="*/ 1218 w 1218"/>
                <a:gd name="T41" fmla="*/ 0 h 115"/>
                <a:gd name="T42" fmla="*/ 1098 w 1218"/>
                <a:gd name="T43" fmla="*/ 0 h 115"/>
                <a:gd name="T44" fmla="*/ 891 w 1218"/>
                <a:gd name="T45" fmla="*/ 115 h 115"/>
                <a:gd name="T46" fmla="*/ 999 w 1218"/>
                <a:gd name="T47" fmla="*/ 115 h 115"/>
                <a:gd name="T48" fmla="*/ 1068 w 1218"/>
                <a:gd name="T49" fmla="*/ 72 h 115"/>
                <a:gd name="T50" fmla="*/ 118 w 1218"/>
                <a:gd name="T51" fmla="*/ 0 h 115"/>
                <a:gd name="T52" fmla="*/ 0 w 1218"/>
                <a:gd name="T53" fmla="*/ 0 h 115"/>
                <a:gd name="T54" fmla="*/ 112 w 1218"/>
                <a:gd name="T55" fmla="*/ 96 h 115"/>
                <a:gd name="T56" fmla="*/ 144 w 1218"/>
                <a:gd name="T57" fmla="*/ 79 h 115"/>
                <a:gd name="T58" fmla="*/ 216 w 1218"/>
                <a:gd name="T59" fmla="*/ 115 h 115"/>
                <a:gd name="T60" fmla="*/ 325 w 1218"/>
                <a:gd name="T61" fmla="*/ 115 h 115"/>
                <a:gd name="T62" fmla="*/ 118 w 1218"/>
                <a:gd name="T6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8" h="115">
                  <a:moveTo>
                    <a:pt x="586" y="55"/>
                  </a:moveTo>
                  <a:cubicBezTo>
                    <a:pt x="490" y="50"/>
                    <a:pt x="408" y="29"/>
                    <a:pt x="337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39" y="6"/>
                    <a:pt x="459" y="11"/>
                    <a:pt x="479" y="15"/>
                  </a:cubicBezTo>
                  <a:cubicBezTo>
                    <a:pt x="518" y="23"/>
                    <a:pt x="558" y="28"/>
                    <a:pt x="598" y="29"/>
                  </a:cubicBezTo>
                  <a:cubicBezTo>
                    <a:pt x="603" y="29"/>
                    <a:pt x="608" y="29"/>
                    <a:pt x="614" y="29"/>
                  </a:cubicBezTo>
                  <a:cubicBezTo>
                    <a:pt x="653" y="29"/>
                    <a:pt x="692" y="25"/>
                    <a:pt x="730" y="18"/>
                  </a:cubicBezTo>
                  <a:cubicBezTo>
                    <a:pt x="753" y="13"/>
                    <a:pt x="776" y="7"/>
                    <a:pt x="799" y="0"/>
                  </a:cubicBezTo>
                  <a:cubicBezTo>
                    <a:pt x="876" y="0"/>
                    <a:pt x="876" y="0"/>
                    <a:pt x="876" y="0"/>
                  </a:cubicBezTo>
                  <a:cubicBezTo>
                    <a:pt x="795" y="36"/>
                    <a:pt x="697" y="60"/>
                    <a:pt x="586" y="55"/>
                  </a:cubicBezTo>
                  <a:close/>
                  <a:moveTo>
                    <a:pt x="966" y="0"/>
                  </a:moveTo>
                  <a:cubicBezTo>
                    <a:pt x="860" y="59"/>
                    <a:pt x="738" y="93"/>
                    <a:pt x="608" y="93"/>
                  </a:cubicBezTo>
                  <a:cubicBezTo>
                    <a:pt x="478" y="93"/>
                    <a:pt x="356" y="59"/>
                    <a:pt x="251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82" y="58"/>
                    <a:pt x="385" y="99"/>
                    <a:pt x="496" y="115"/>
                  </a:cubicBezTo>
                  <a:cubicBezTo>
                    <a:pt x="721" y="115"/>
                    <a:pt x="721" y="115"/>
                    <a:pt x="721" y="115"/>
                  </a:cubicBezTo>
                  <a:cubicBezTo>
                    <a:pt x="832" y="99"/>
                    <a:pt x="935" y="58"/>
                    <a:pt x="1024" y="0"/>
                  </a:cubicBezTo>
                  <a:lnTo>
                    <a:pt x="966" y="0"/>
                  </a:lnTo>
                  <a:close/>
                  <a:moveTo>
                    <a:pt x="1068" y="72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218" y="0"/>
                    <a:pt x="1218" y="0"/>
                    <a:pt x="1218" y="0"/>
                  </a:cubicBezTo>
                  <a:cubicBezTo>
                    <a:pt x="1098" y="0"/>
                    <a:pt x="1098" y="0"/>
                    <a:pt x="1098" y="0"/>
                  </a:cubicBezTo>
                  <a:cubicBezTo>
                    <a:pt x="1036" y="48"/>
                    <a:pt x="966" y="87"/>
                    <a:pt x="891" y="115"/>
                  </a:cubicBezTo>
                  <a:cubicBezTo>
                    <a:pt x="999" y="115"/>
                    <a:pt x="999" y="115"/>
                    <a:pt x="999" y="115"/>
                  </a:cubicBezTo>
                  <a:lnTo>
                    <a:pt x="1068" y="72"/>
                  </a:lnTo>
                  <a:close/>
                  <a:moveTo>
                    <a:pt x="1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325" y="115"/>
                    <a:pt x="325" y="115"/>
                    <a:pt x="325" y="115"/>
                  </a:cubicBezTo>
                  <a:cubicBezTo>
                    <a:pt x="250" y="87"/>
                    <a:pt x="180" y="48"/>
                    <a:pt x="118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" name="Picture 8" descr="C:\Users\Administrator\Desktop\90161384414758198_副本.png">
            <a:extLst>
              <a:ext uri="{FF2B5EF4-FFF2-40B4-BE49-F238E27FC236}">
                <a16:creationId xmlns:a16="http://schemas.microsoft.com/office/drawing/2014/main" id="{1CB90890-BC1A-45A2-B47C-4BECDAFFB7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2055" y="149329"/>
            <a:ext cx="603250" cy="60896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145553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3050" y="339036"/>
            <a:ext cx="9189720" cy="6048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B050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3050" y="1840230"/>
            <a:ext cx="9189720" cy="4457700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编辑母版文本样式
第二级
第三级
第四级
第五级</a:t>
            </a:r>
            <a:endParaRPr kumimoji="1" lang="zh-CN" altLang="en-US" dirty="0"/>
          </a:p>
        </p:txBody>
      </p:sp>
      <p:grpSp>
        <p:nvGrpSpPr>
          <p:cNvPr id="19" name="组 18"/>
          <p:cNvGrpSpPr/>
          <p:nvPr userDrawn="1"/>
        </p:nvGrpSpPr>
        <p:grpSpPr>
          <a:xfrm>
            <a:off x="0" y="1054312"/>
            <a:ext cx="10732770" cy="405027"/>
            <a:chOff x="0" y="849815"/>
            <a:chExt cx="10732770" cy="405027"/>
          </a:xfrm>
        </p:grpSpPr>
        <p:sp>
          <p:nvSpPr>
            <p:cNvPr id="11" name="矩形 10"/>
            <p:cNvSpPr/>
            <p:nvPr/>
          </p:nvSpPr>
          <p:spPr>
            <a:xfrm>
              <a:off x="0" y="909138"/>
              <a:ext cx="10732770" cy="345704"/>
            </a:xfrm>
            <a:prstGeom prst="rect">
              <a:avLst/>
            </a:prstGeom>
            <a:solidFill>
              <a:srgbClr val="00B05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Freeform 24"/>
            <p:cNvSpPr>
              <a:spLocks noEditPoints="1"/>
            </p:cNvSpPr>
            <p:nvPr userDrawn="1"/>
          </p:nvSpPr>
          <p:spPr bwMode="auto">
            <a:xfrm>
              <a:off x="5474969" y="849815"/>
              <a:ext cx="4201795" cy="405027"/>
            </a:xfrm>
            <a:custGeom>
              <a:avLst/>
              <a:gdLst>
                <a:gd name="T0" fmla="*/ 586 w 1218"/>
                <a:gd name="T1" fmla="*/ 55 h 115"/>
                <a:gd name="T2" fmla="*/ 337 w 1218"/>
                <a:gd name="T3" fmla="*/ 0 h 115"/>
                <a:gd name="T4" fmla="*/ 419 w 1218"/>
                <a:gd name="T5" fmla="*/ 0 h 115"/>
                <a:gd name="T6" fmla="*/ 479 w 1218"/>
                <a:gd name="T7" fmla="*/ 15 h 115"/>
                <a:gd name="T8" fmla="*/ 598 w 1218"/>
                <a:gd name="T9" fmla="*/ 29 h 115"/>
                <a:gd name="T10" fmla="*/ 614 w 1218"/>
                <a:gd name="T11" fmla="*/ 29 h 115"/>
                <a:gd name="T12" fmla="*/ 730 w 1218"/>
                <a:gd name="T13" fmla="*/ 18 h 115"/>
                <a:gd name="T14" fmla="*/ 799 w 1218"/>
                <a:gd name="T15" fmla="*/ 0 h 115"/>
                <a:gd name="T16" fmla="*/ 876 w 1218"/>
                <a:gd name="T17" fmla="*/ 0 h 115"/>
                <a:gd name="T18" fmla="*/ 586 w 1218"/>
                <a:gd name="T19" fmla="*/ 55 h 115"/>
                <a:gd name="T20" fmla="*/ 966 w 1218"/>
                <a:gd name="T21" fmla="*/ 0 h 115"/>
                <a:gd name="T22" fmla="*/ 608 w 1218"/>
                <a:gd name="T23" fmla="*/ 93 h 115"/>
                <a:gd name="T24" fmla="*/ 251 w 1218"/>
                <a:gd name="T25" fmla="*/ 0 h 115"/>
                <a:gd name="T26" fmla="*/ 192 w 1218"/>
                <a:gd name="T27" fmla="*/ 0 h 115"/>
                <a:gd name="T28" fmla="*/ 496 w 1218"/>
                <a:gd name="T29" fmla="*/ 115 h 115"/>
                <a:gd name="T30" fmla="*/ 721 w 1218"/>
                <a:gd name="T31" fmla="*/ 115 h 115"/>
                <a:gd name="T32" fmla="*/ 1024 w 1218"/>
                <a:gd name="T33" fmla="*/ 0 h 115"/>
                <a:gd name="T34" fmla="*/ 966 w 1218"/>
                <a:gd name="T35" fmla="*/ 0 h 115"/>
                <a:gd name="T36" fmla="*/ 1068 w 1218"/>
                <a:gd name="T37" fmla="*/ 72 h 115"/>
                <a:gd name="T38" fmla="*/ 1106 w 1218"/>
                <a:gd name="T39" fmla="*/ 92 h 115"/>
                <a:gd name="T40" fmla="*/ 1218 w 1218"/>
                <a:gd name="T41" fmla="*/ 0 h 115"/>
                <a:gd name="T42" fmla="*/ 1098 w 1218"/>
                <a:gd name="T43" fmla="*/ 0 h 115"/>
                <a:gd name="T44" fmla="*/ 891 w 1218"/>
                <a:gd name="T45" fmla="*/ 115 h 115"/>
                <a:gd name="T46" fmla="*/ 999 w 1218"/>
                <a:gd name="T47" fmla="*/ 115 h 115"/>
                <a:gd name="T48" fmla="*/ 1068 w 1218"/>
                <a:gd name="T49" fmla="*/ 72 h 115"/>
                <a:gd name="T50" fmla="*/ 118 w 1218"/>
                <a:gd name="T51" fmla="*/ 0 h 115"/>
                <a:gd name="T52" fmla="*/ 0 w 1218"/>
                <a:gd name="T53" fmla="*/ 0 h 115"/>
                <a:gd name="T54" fmla="*/ 112 w 1218"/>
                <a:gd name="T55" fmla="*/ 96 h 115"/>
                <a:gd name="T56" fmla="*/ 144 w 1218"/>
                <a:gd name="T57" fmla="*/ 79 h 115"/>
                <a:gd name="T58" fmla="*/ 216 w 1218"/>
                <a:gd name="T59" fmla="*/ 115 h 115"/>
                <a:gd name="T60" fmla="*/ 325 w 1218"/>
                <a:gd name="T61" fmla="*/ 115 h 115"/>
                <a:gd name="T62" fmla="*/ 118 w 1218"/>
                <a:gd name="T6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8" h="115">
                  <a:moveTo>
                    <a:pt x="586" y="55"/>
                  </a:moveTo>
                  <a:cubicBezTo>
                    <a:pt x="490" y="50"/>
                    <a:pt x="408" y="29"/>
                    <a:pt x="337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39" y="6"/>
                    <a:pt x="459" y="11"/>
                    <a:pt x="479" y="15"/>
                  </a:cubicBezTo>
                  <a:cubicBezTo>
                    <a:pt x="518" y="23"/>
                    <a:pt x="558" y="28"/>
                    <a:pt x="598" y="29"/>
                  </a:cubicBezTo>
                  <a:cubicBezTo>
                    <a:pt x="603" y="29"/>
                    <a:pt x="608" y="29"/>
                    <a:pt x="614" y="29"/>
                  </a:cubicBezTo>
                  <a:cubicBezTo>
                    <a:pt x="653" y="29"/>
                    <a:pt x="692" y="25"/>
                    <a:pt x="730" y="18"/>
                  </a:cubicBezTo>
                  <a:cubicBezTo>
                    <a:pt x="753" y="13"/>
                    <a:pt x="776" y="7"/>
                    <a:pt x="799" y="0"/>
                  </a:cubicBezTo>
                  <a:cubicBezTo>
                    <a:pt x="876" y="0"/>
                    <a:pt x="876" y="0"/>
                    <a:pt x="876" y="0"/>
                  </a:cubicBezTo>
                  <a:cubicBezTo>
                    <a:pt x="795" y="36"/>
                    <a:pt x="697" y="60"/>
                    <a:pt x="586" y="55"/>
                  </a:cubicBezTo>
                  <a:close/>
                  <a:moveTo>
                    <a:pt x="966" y="0"/>
                  </a:moveTo>
                  <a:cubicBezTo>
                    <a:pt x="860" y="59"/>
                    <a:pt x="738" y="93"/>
                    <a:pt x="608" y="93"/>
                  </a:cubicBezTo>
                  <a:cubicBezTo>
                    <a:pt x="478" y="93"/>
                    <a:pt x="356" y="59"/>
                    <a:pt x="251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82" y="58"/>
                    <a:pt x="385" y="99"/>
                    <a:pt x="496" y="115"/>
                  </a:cubicBezTo>
                  <a:cubicBezTo>
                    <a:pt x="721" y="115"/>
                    <a:pt x="721" y="115"/>
                    <a:pt x="721" y="115"/>
                  </a:cubicBezTo>
                  <a:cubicBezTo>
                    <a:pt x="832" y="99"/>
                    <a:pt x="935" y="58"/>
                    <a:pt x="1024" y="0"/>
                  </a:cubicBezTo>
                  <a:lnTo>
                    <a:pt x="966" y="0"/>
                  </a:lnTo>
                  <a:close/>
                  <a:moveTo>
                    <a:pt x="1068" y="72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218" y="0"/>
                    <a:pt x="1218" y="0"/>
                    <a:pt x="1218" y="0"/>
                  </a:cubicBezTo>
                  <a:cubicBezTo>
                    <a:pt x="1098" y="0"/>
                    <a:pt x="1098" y="0"/>
                    <a:pt x="1098" y="0"/>
                  </a:cubicBezTo>
                  <a:cubicBezTo>
                    <a:pt x="1036" y="48"/>
                    <a:pt x="966" y="87"/>
                    <a:pt x="891" y="115"/>
                  </a:cubicBezTo>
                  <a:cubicBezTo>
                    <a:pt x="999" y="115"/>
                    <a:pt x="999" y="115"/>
                    <a:pt x="999" y="115"/>
                  </a:cubicBezTo>
                  <a:lnTo>
                    <a:pt x="1068" y="72"/>
                  </a:lnTo>
                  <a:close/>
                  <a:moveTo>
                    <a:pt x="1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325" y="115"/>
                    <a:pt x="325" y="115"/>
                    <a:pt x="325" y="115"/>
                  </a:cubicBezTo>
                  <a:cubicBezTo>
                    <a:pt x="250" y="87"/>
                    <a:pt x="180" y="48"/>
                    <a:pt x="118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3050" y="339036"/>
            <a:ext cx="9189720" cy="6048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B0F0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3050" y="1840230"/>
            <a:ext cx="9189720" cy="4457700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编辑母版文本样式
第二级
第三级
第四级
第五级</a:t>
            </a:r>
            <a:endParaRPr kumimoji="1" lang="zh-CN" altLang="en-US" dirty="0"/>
          </a:p>
        </p:txBody>
      </p:sp>
      <p:grpSp>
        <p:nvGrpSpPr>
          <p:cNvPr id="19" name="组 18"/>
          <p:cNvGrpSpPr/>
          <p:nvPr userDrawn="1"/>
        </p:nvGrpSpPr>
        <p:grpSpPr>
          <a:xfrm>
            <a:off x="0" y="1054312"/>
            <a:ext cx="10732770" cy="405027"/>
            <a:chOff x="0" y="849815"/>
            <a:chExt cx="10732770" cy="405027"/>
          </a:xfrm>
        </p:grpSpPr>
        <p:sp>
          <p:nvSpPr>
            <p:cNvPr id="11" name="矩形 10"/>
            <p:cNvSpPr/>
            <p:nvPr/>
          </p:nvSpPr>
          <p:spPr>
            <a:xfrm>
              <a:off x="0" y="909138"/>
              <a:ext cx="10732770" cy="345704"/>
            </a:xfrm>
            <a:prstGeom prst="rect">
              <a:avLst/>
            </a:prstGeom>
            <a:solidFill>
              <a:srgbClr val="00B0F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Freeform 24"/>
            <p:cNvSpPr>
              <a:spLocks noEditPoints="1"/>
            </p:cNvSpPr>
            <p:nvPr userDrawn="1"/>
          </p:nvSpPr>
          <p:spPr bwMode="auto">
            <a:xfrm>
              <a:off x="5474969" y="849815"/>
              <a:ext cx="4201795" cy="405027"/>
            </a:xfrm>
            <a:custGeom>
              <a:avLst/>
              <a:gdLst>
                <a:gd name="T0" fmla="*/ 586 w 1218"/>
                <a:gd name="T1" fmla="*/ 55 h 115"/>
                <a:gd name="T2" fmla="*/ 337 w 1218"/>
                <a:gd name="T3" fmla="*/ 0 h 115"/>
                <a:gd name="T4" fmla="*/ 419 w 1218"/>
                <a:gd name="T5" fmla="*/ 0 h 115"/>
                <a:gd name="T6" fmla="*/ 479 w 1218"/>
                <a:gd name="T7" fmla="*/ 15 h 115"/>
                <a:gd name="T8" fmla="*/ 598 w 1218"/>
                <a:gd name="T9" fmla="*/ 29 h 115"/>
                <a:gd name="T10" fmla="*/ 614 w 1218"/>
                <a:gd name="T11" fmla="*/ 29 h 115"/>
                <a:gd name="T12" fmla="*/ 730 w 1218"/>
                <a:gd name="T13" fmla="*/ 18 h 115"/>
                <a:gd name="T14" fmla="*/ 799 w 1218"/>
                <a:gd name="T15" fmla="*/ 0 h 115"/>
                <a:gd name="T16" fmla="*/ 876 w 1218"/>
                <a:gd name="T17" fmla="*/ 0 h 115"/>
                <a:gd name="T18" fmla="*/ 586 w 1218"/>
                <a:gd name="T19" fmla="*/ 55 h 115"/>
                <a:gd name="T20" fmla="*/ 966 w 1218"/>
                <a:gd name="T21" fmla="*/ 0 h 115"/>
                <a:gd name="T22" fmla="*/ 608 w 1218"/>
                <a:gd name="T23" fmla="*/ 93 h 115"/>
                <a:gd name="T24" fmla="*/ 251 w 1218"/>
                <a:gd name="T25" fmla="*/ 0 h 115"/>
                <a:gd name="T26" fmla="*/ 192 w 1218"/>
                <a:gd name="T27" fmla="*/ 0 h 115"/>
                <a:gd name="T28" fmla="*/ 496 w 1218"/>
                <a:gd name="T29" fmla="*/ 115 h 115"/>
                <a:gd name="T30" fmla="*/ 721 w 1218"/>
                <a:gd name="T31" fmla="*/ 115 h 115"/>
                <a:gd name="T32" fmla="*/ 1024 w 1218"/>
                <a:gd name="T33" fmla="*/ 0 h 115"/>
                <a:gd name="T34" fmla="*/ 966 w 1218"/>
                <a:gd name="T35" fmla="*/ 0 h 115"/>
                <a:gd name="T36" fmla="*/ 1068 w 1218"/>
                <a:gd name="T37" fmla="*/ 72 h 115"/>
                <a:gd name="T38" fmla="*/ 1106 w 1218"/>
                <a:gd name="T39" fmla="*/ 92 h 115"/>
                <a:gd name="T40" fmla="*/ 1218 w 1218"/>
                <a:gd name="T41" fmla="*/ 0 h 115"/>
                <a:gd name="T42" fmla="*/ 1098 w 1218"/>
                <a:gd name="T43" fmla="*/ 0 h 115"/>
                <a:gd name="T44" fmla="*/ 891 w 1218"/>
                <a:gd name="T45" fmla="*/ 115 h 115"/>
                <a:gd name="T46" fmla="*/ 999 w 1218"/>
                <a:gd name="T47" fmla="*/ 115 h 115"/>
                <a:gd name="T48" fmla="*/ 1068 w 1218"/>
                <a:gd name="T49" fmla="*/ 72 h 115"/>
                <a:gd name="T50" fmla="*/ 118 w 1218"/>
                <a:gd name="T51" fmla="*/ 0 h 115"/>
                <a:gd name="T52" fmla="*/ 0 w 1218"/>
                <a:gd name="T53" fmla="*/ 0 h 115"/>
                <a:gd name="T54" fmla="*/ 112 w 1218"/>
                <a:gd name="T55" fmla="*/ 96 h 115"/>
                <a:gd name="T56" fmla="*/ 144 w 1218"/>
                <a:gd name="T57" fmla="*/ 79 h 115"/>
                <a:gd name="T58" fmla="*/ 216 w 1218"/>
                <a:gd name="T59" fmla="*/ 115 h 115"/>
                <a:gd name="T60" fmla="*/ 325 w 1218"/>
                <a:gd name="T61" fmla="*/ 115 h 115"/>
                <a:gd name="T62" fmla="*/ 118 w 1218"/>
                <a:gd name="T6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8" h="115">
                  <a:moveTo>
                    <a:pt x="586" y="55"/>
                  </a:moveTo>
                  <a:cubicBezTo>
                    <a:pt x="490" y="50"/>
                    <a:pt x="408" y="29"/>
                    <a:pt x="337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39" y="6"/>
                    <a:pt x="459" y="11"/>
                    <a:pt x="479" y="15"/>
                  </a:cubicBezTo>
                  <a:cubicBezTo>
                    <a:pt x="518" y="23"/>
                    <a:pt x="558" y="28"/>
                    <a:pt x="598" y="29"/>
                  </a:cubicBezTo>
                  <a:cubicBezTo>
                    <a:pt x="603" y="29"/>
                    <a:pt x="608" y="29"/>
                    <a:pt x="614" y="29"/>
                  </a:cubicBezTo>
                  <a:cubicBezTo>
                    <a:pt x="653" y="29"/>
                    <a:pt x="692" y="25"/>
                    <a:pt x="730" y="18"/>
                  </a:cubicBezTo>
                  <a:cubicBezTo>
                    <a:pt x="753" y="13"/>
                    <a:pt x="776" y="7"/>
                    <a:pt x="799" y="0"/>
                  </a:cubicBezTo>
                  <a:cubicBezTo>
                    <a:pt x="876" y="0"/>
                    <a:pt x="876" y="0"/>
                    <a:pt x="876" y="0"/>
                  </a:cubicBezTo>
                  <a:cubicBezTo>
                    <a:pt x="795" y="36"/>
                    <a:pt x="697" y="60"/>
                    <a:pt x="586" y="55"/>
                  </a:cubicBezTo>
                  <a:close/>
                  <a:moveTo>
                    <a:pt x="966" y="0"/>
                  </a:moveTo>
                  <a:cubicBezTo>
                    <a:pt x="860" y="59"/>
                    <a:pt x="738" y="93"/>
                    <a:pt x="608" y="93"/>
                  </a:cubicBezTo>
                  <a:cubicBezTo>
                    <a:pt x="478" y="93"/>
                    <a:pt x="356" y="59"/>
                    <a:pt x="251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82" y="58"/>
                    <a:pt x="385" y="99"/>
                    <a:pt x="496" y="115"/>
                  </a:cubicBezTo>
                  <a:cubicBezTo>
                    <a:pt x="721" y="115"/>
                    <a:pt x="721" y="115"/>
                    <a:pt x="721" y="115"/>
                  </a:cubicBezTo>
                  <a:cubicBezTo>
                    <a:pt x="832" y="99"/>
                    <a:pt x="935" y="58"/>
                    <a:pt x="1024" y="0"/>
                  </a:cubicBezTo>
                  <a:lnTo>
                    <a:pt x="966" y="0"/>
                  </a:lnTo>
                  <a:close/>
                  <a:moveTo>
                    <a:pt x="1068" y="72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218" y="0"/>
                    <a:pt x="1218" y="0"/>
                    <a:pt x="1218" y="0"/>
                  </a:cubicBezTo>
                  <a:cubicBezTo>
                    <a:pt x="1098" y="0"/>
                    <a:pt x="1098" y="0"/>
                    <a:pt x="1098" y="0"/>
                  </a:cubicBezTo>
                  <a:cubicBezTo>
                    <a:pt x="1036" y="48"/>
                    <a:pt x="966" y="87"/>
                    <a:pt x="891" y="115"/>
                  </a:cubicBezTo>
                  <a:cubicBezTo>
                    <a:pt x="999" y="115"/>
                    <a:pt x="999" y="115"/>
                    <a:pt x="999" y="115"/>
                  </a:cubicBezTo>
                  <a:lnTo>
                    <a:pt x="1068" y="72"/>
                  </a:lnTo>
                  <a:close/>
                  <a:moveTo>
                    <a:pt x="1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325" y="115"/>
                    <a:pt x="325" y="115"/>
                    <a:pt x="325" y="115"/>
                  </a:cubicBezTo>
                  <a:cubicBezTo>
                    <a:pt x="250" y="87"/>
                    <a:pt x="180" y="48"/>
                    <a:pt x="118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3050" y="339036"/>
            <a:ext cx="9189720" cy="6048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3050" y="1840230"/>
            <a:ext cx="9189720" cy="4457700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编辑母版文本样式
第二级
第三级
第四级
第五级</a:t>
            </a:r>
            <a:endParaRPr kumimoji="1" lang="zh-CN" altLang="en-US" dirty="0"/>
          </a:p>
        </p:txBody>
      </p:sp>
      <p:grpSp>
        <p:nvGrpSpPr>
          <p:cNvPr id="19" name="组 18"/>
          <p:cNvGrpSpPr/>
          <p:nvPr userDrawn="1"/>
        </p:nvGrpSpPr>
        <p:grpSpPr>
          <a:xfrm>
            <a:off x="0" y="1054312"/>
            <a:ext cx="10732770" cy="405027"/>
            <a:chOff x="0" y="849815"/>
            <a:chExt cx="10732770" cy="405027"/>
          </a:xfrm>
        </p:grpSpPr>
        <p:sp>
          <p:nvSpPr>
            <p:cNvPr id="11" name="矩形 10"/>
            <p:cNvSpPr/>
            <p:nvPr/>
          </p:nvSpPr>
          <p:spPr>
            <a:xfrm>
              <a:off x="0" y="909138"/>
              <a:ext cx="10732770" cy="345704"/>
            </a:xfrm>
            <a:prstGeom prst="rect">
              <a:avLst/>
            </a:prstGeom>
            <a:solidFill>
              <a:srgbClr val="0070C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Freeform 24"/>
            <p:cNvSpPr>
              <a:spLocks noEditPoints="1"/>
            </p:cNvSpPr>
            <p:nvPr userDrawn="1"/>
          </p:nvSpPr>
          <p:spPr bwMode="auto">
            <a:xfrm>
              <a:off x="5474969" y="849815"/>
              <a:ext cx="4201795" cy="405027"/>
            </a:xfrm>
            <a:custGeom>
              <a:avLst/>
              <a:gdLst>
                <a:gd name="T0" fmla="*/ 586 w 1218"/>
                <a:gd name="T1" fmla="*/ 55 h 115"/>
                <a:gd name="T2" fmla="*/ 337 w 1218"/>
                <a:gd name="T3" fmla="*/ 0 h 115"/>
                <a:gd name="T4" fmla="*/ 419 w 1218"/>
                <a:gd name="T5" fmla="*/ 0 h 115"/>
                <a:gd name="T6" fmla="*/ 479 w 1218"/>
                <a:gd name="T7" fmla="*/ 15 h 115"/>
                <a:gd name="T8" fmla="*/ 598 w 1218"/>
                <a:gd name="T9" fmla="*/ 29 h 115"/>
                <a:gd name="T10" fmla="*/ 614 w 1218"/>
                <a:gd name="T11" fmla="*/ 29 h 115"/>
                <a:gd name="T12" fmla="*/ 730 w 1218"/>
                <a:gd name="T13" fmla="*/ 18 h 115"/>
                <a:gd name="T14" fmla="*/ 799 w 1218"/>
                <a:gd name="T15" fmla="*/ 0 h 115"/>
                <a:gd name="T16" fmla="*/ 876 w 1218"/>
                <a:gd name="T17" fmla="*/ 0 h 115"/>
                <a:gd name="T18" fmla="*/ 586 w 1218"/>
                <a:gd name="T19" fmla="*/ 55 h 115"/>
                <a:gd name="T20" fmla="*/ 966 w 1218"/>
                <a:gd name="T21" fmla="*/ 0 h 115"/>
                <a:gd name="T22" fmla="*/ 608 w 1218"/>
                <a:gd name="T23" fmla="*/ 93 h 115"/>
                <a:gd name="T24" fmla="*/ 251 w 1218"/>
                <a:gd name="T25" fmla="*/ 0 h 115"/>
                <a:gd name="T26" fmla="*/ 192 w 1218"/>
                <a:gd name="T27" fmla="*/ 0 h 115"/>
                <a:gd name="T28" fmla="*/ 496 w 1218"/>
                <a:gd name="T29" fmla="*/ 115 h 115"/>
                <a:gd name="T30" fmla="*/ 721 w 1218"/>
                <a:gd name="T31" fmla="*/ 115 h 115"/>
                <a:gd name="T32" fmla="*/ 1024 w 1218"/>
                <a:gd name="T33" fmla="*/ 0 h 115"/>
                <a:gd name="T34" fmla="*/ 966 w 1218"/>
                <a:gd name="T35" fmla="*/ 0 h 115"/>
                <a:gd name="T36" fmla="*/ 1068 w 1218"/>
                <a:gd name="T37" fmla="*/ 72 h 115"/>
                <a:gd name="T38" fmla="*/ 1106 w 1218"/>
                <a:gd name="T39" fmla="*/ 92 h 115"/>
                <a:gd name="T40" fmla="*/ 1218 w 1218"/>
                <a:gd name="T41" fmla="*/ 0 h 115"/>
                <a:gd name="T42" fmla="*/ 1098 w 1218"/>
                <a:gd name="T43" fmla="*/ 0 h 115"/>
                <a:gd name="T44" fmla="*/ 891 w 1218"/>
                <a:gd name="T45" fmla="*/ 115 h 115"/>
                <a:gd name="T46" fmla="*/ 999 w 1218"/>
                <a:gd name="T47" fmla="*/ 115 h 115"/>
                <a:gd name="T48" fmla="*/ 1068 w 1218"/>
                <a:gd name="T49" fmla="*/ 72 h 115"/>
                <a:gd name="T50" fmla="*/ 118 w 1218"/>
                <a:gd name="T51" fmla="*/ 0 h 115"/>
                <a:gd name="T52" fmla="*/ 0 w 1218"/>
                <a:gd name="T53" fmla="*/ 0 h 115"/>
                <a:gd name="T54" fmla="*/ 112 w 1218"/>
                <a:gd name="T55" fmla="*/ 96 h 115"/>
                <a:gd name="T56" fmla="*/ 144 w 1218"/>
                <a:gd name="T57" fmla="*/ 79 h 115"/>
                <a:gd name="T58" fmla="*/ 216 w 1218"/>
                <a:gd name="T59" fmla="*/ 115 h 115"/>
                <a:gd name="T60" fmla="*/ 325 w 1218"/>
                <a:gd name="T61" fmla="*/ 115 h 115"/>
                <a:gd name="T62" fmla="*/ 118 w 1218"/>
                <a:gd name="T6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8" h="115">
                  <a:moveTo>
                    <a:pt x="586" y="55"/>
                  </a:moveTo>
                  <a:cubicBezTo>
                    <a:pt x="490" y="50"/>
                    <a:pt x="408" y="29"/>
                    <a:pt x="337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39" y="6"/>
                    <a:pt x="459" y="11"/>
                    <a:pt x="479" y="15"/>
                  </a:cubicBezTo>
                  <a:cubicBezTo>
                    <a:pt x="518" y="23"/>
                    <a:pt x="558" y="28"/>
                    <a:pt x="598" y="29"/>
                  </a:cubicBezTo>
                  <a:cubicBezTo>
                    <a:pt x="603" y="29"/>
                    <a:pt x="608" y="29"/>
                    <a:pt x="614" y="29"/>
                  </a:cubicBezTo>
                  <a:cubicBezTo>
                    <a:pt x="653" y="29"/>
                    <a:pt x="692" y="25"/>
                    <a:pt x="730" y="18"/>
                  </a:cubicBezTo>
                  <a:cubicBezTo>
                    <a:pt x="753" y="13"/>
                    <a:pt x="776" y="7"/>
                    <a:pt x="799" y="0"/>
                  </a:cubicBezTo>
                  <a:cubicBezTo>
                    <a:pt x="876" y="0"/>
                    <a:pt x="876" y="0"/>
                    <a:pt x="876" y="0"/>
                  </a:cubicBezTo>
                  <a:cubicBezTo>
                    <a:pt x="795" y="36"/>
                    <a:pt x="697" y="60"/>
                    <a:pt x="586" y="55"/>
                  </a:cubicBezTo>
                  <a:close/>
                  <a:moveTo>
                    <a:pt x="966" y="0"/>
                  </a:moveTo>
                  <a:cubicBezTo>
                    <a:pt x="860" y="59"/>
                    <a:pt x="738" y="93"/>
                    <a:pt x="608" y="93"/>
                  </a:cubicBezTo>
                  <a:cubicBezTo>
                    <a:pt x="478" y="93"/>
                    <a:pt x="356" y="59"/>
                    <a:pt x="251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82" y="58"/>
                    <a:pt x="385" y="99"/>
                    <a:pt x="496" y="115"/>
                  </a:cubicBezTo>
                  <a:cubicBezTo>
                    <a:pt x="721" y="115"/>
                    <a:pt x="721" y="115"/>
                    <a:pt x="721" y="115"/>
                  </a:cubicBezTo>
                  <a:cubicBezTo>
                    <a:pt x="832" y="99"/>
                    <a:pt x="935" y="58"/>
                    <a:pt x="1024" y="0"/>
                  </a:cubicBezTo>
                  <a:lnTo>
                    <a:pt x="966" y="0"/>
                  </a:lnTo>
                  <a:close/>
                  <a:moveTo>
                    <a:pt x="1068" y="72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218" y="0"/>
                    <a:pt x="1218" y="0"/>
                    <a:pt x="1218" y="0"/>
                  </a:cubicBezTo>
                  <a:cubicBezTo>
                    <a:pt x="1098" y="0"/>
                    <a:pt x="1098" y="0"/>
                    <a:pt x="1098" y="0"/>
                  </a:cubicBezTo>
                  <a:cubicBezTo>
                    <a:pt x="1036" y="48"/>
                    <a:pt x="966" y="87"/>
                    <a:pt x="891" y="115"/>
                  </a:cubicBezTo>
                  <a:cubicBezTo>
                    <a:pt x="999" y="115"/>
                    <a:pt x="999" y="115"/>
                    <a:pt x="999" y="115"/>
                  </a:cubicBezTo>
                  <a:lnTo>
                    <a:pt x="1068" y="72"/>
                  </a:lnTo>
                  <a:close/>
                  <a:moveTo>
                    <a:pt x="1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325" y="115"/>
                    <a:pt x="325" y="115"/>
                    <a:pt x="325" y="115"/>
                  </a:cubicBezTo>
                  <a:cubicBezTo>
                    <a:pt x="250" y="87"/>
                    <a:pt x="180" y="48"/>
                    <a:pt x="118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842606" y="742492"/>
            <a:ext cx="7972024" cy="5162322"/>
          </a:xfrm>
          <a:prstGeom prst="rect">
            <a:avLst/>
          </a:prstGeom>
        </p:spPr>
      </p:pic>
      <p:grpSp>
        <p:nvGrpSpPr>
          <p:cNvPr id="7" name="Group 220"/>
          <p:cNvGrpSpPr>
            <a:grpSpLocks noChangeAspect="1"/>
          </p:cNvGrpSpPr>
          <p:nvPr userDrawn="1"/>
        </p:nvGrpSpPr>
        <p:grpSpPr bwMode="auto">
          <a:xfrm>
            <a:off x="3792129" y="2342686"/>
            <a:ext cx="4072978" cy="660333"/>
            <a:chOff x="272" y="2300"/>
            <a:chExt cx="3670" cy="595"/>
          </a:xfrm>
        </p:grpSpPr>
        <p:sp>
          <p:nvSpPr>
            <p:cNvPr id="8" name="AutoShape 219"/>
            <p:cNvSpPr>
              <a:spLocks noChangeAspect="1" noChangeArrowheads="1" noTextEdit="1"/>
            </p:cNvSpPr>
            <p:nvPr/>
          </p:nvSpPr>
          <p:spPr bwMode="auto">
            <a:xfrm>
              <a:off x="272" y="2300"/>
              <a:ext cx="3670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21"/>
            <p:cNvSpPr>
              <a:spLocks noEditPoints="1"/>
            </p:cNvSpPr>
            <p:nvPr/>
          </p:nvSpPr>
          <p:spPr bwMode="auto">
            <a:xfrm>
              <a:off x="1140" y="2298"/>
              <a:ext cx="284" cy="423"/>
            </a:xfrm>
            <a:custGeom>
              <a:avLst/>
              <a:gdLst>
                <a:gd name="T0" fmla="*/ 84 w 120"/>
                <a:gd name="T1" fmla="*/ 1 h 177"/>
                <a:gd name="T2" fmla="*/ 103 w 120"/>
                <a:gd name="T3" fmla="*/ 19 h 177"/>
                <a:gd name="T4" fmla="*/ 97 w 120"/>
                <a:gd name="T5" fmla="*/ 26 h 177"/>
                <a:gd name="T6" fmla="*/ 81 w 120"/>
                <a:gd name="T7" fmla="*/ 42 h 177"/>
                <a:gd name="T8" fmla="*/ 98 w 120"/>
                <a:gd name="T9" fmla="*/ 51 h 177"/>
                <a:gd name="T10" fmla="*/ 99 w 120"/>
                <a:gd name="T11" fmla="*/ 62 h 177"/>
                <a:gd name="T12" fmla="*/ 93 w 120"/>
                <a:gd name="T13" fmla="*/ 79 h 177"/>
                <a:gd name="T14" fmla="*/ 116 w 120"/>
                <a:gd name="T15" fmla="*/ 87 h 177"/>
                <a:gd name="T16" fmla="*/ 117 w 120"/>
                <a:gd name="T17" fmla="*/ 101 h 177"/>
                <a:gd name="T18" fmla="*/ 97 w 120"/>
                <a:gd name="T19" fmla="*/ 101 h 177"/>
                <a:gd name="T20" fmla="*/ 94 w 120"/>
                <a:gd name="T21" fmla="*/ 131 h 177"/>
                <a:gd name="T22" fmla="*/ 92 w 120"/>
                <a:gd name="T23" fmla="*/ 157 h 177"/>
                <a:gd name="T24" fmla="*/ 87 w 120"/>
                <a:gd name="T25" fmla="*/ 169 h 177"/>
                <a:gd name="T26" fmla="*/ 79 w 120"/>
                <a:gd name="T27" fmla="*/ 176 h 177"/>
                <a:gd name="T28" fmla="*/ 72 w 120"/>
                <a:gd name="T29" fmla="*/ 148 h 177"/>
                <a:gd name="T30" fmla="*/ 54 w 120"/>
                <a:gd name="T31" fmla="*/ 110 h 177"/>
                <a:gd name="T32" fmla="*/ 49 w 120"/>
                <a:gd name="T33" fmla="*/ 121 h 177"/>
                <a:gd name="T34" fmla="*/ 46 w 120"/>
                <a:gd name="T35" fmla="*/ 131 h 177"/>
                <a:gd name="T36" fmla="*/ 34 w 120"/>
                <a:gd name="T37" fmla="*/ 145 h 177"/>
                <a:gd name="T38" fmla="*/ 27 w 120"/>
                <a:gd name="T39" fmla="*/ 121 h 177"/>
                <a:gd name="T40" fmla="*/ 4 w 120"/>
                <a:gd name="T41" fmla="*/ 105 h 177"/>
                <a:gd name="T42" fmla="*/ 26 w 120"/>
                <a:gd name="T43" fmla="*/ 90 h 177"/>
                <a:gd name="T44" fmla="*/ 24 w 120"/>
                <a:gd name="T45" fmla="*/ 80 h 177"/>
                <a:gd name="T46" fmla="*/ 15 w 120"/>
                <a:gd name="T47" fmla="*/ 68 h 177"/>
                <a:gd name="T48" fmla="*/ 32 w 120"/>
                <a:gd name="T49" fmla="*/ 53 h 177"/>
                <a:gd name="T50" fmla="*/ 47 w 120"/>
                <a:gd name="T51" fmla="*/ 47 h 177"/>
                <a:gd name="T52" fmla="*/ 54 w 120"/>
                <a:gd name="T53" fmla="*/ 40 h 177"/>
                <a:gd name="T54" fmla="*/ 63 w 120"/>
                <a:gd name="T55" fmla="*/ 32 h 177"/>
                <a:gd name="T56" fmla="*/ 81 w 120"/>
                <a:gd name="T57" fmla="*/ 10 h 177"/>
                <a:gd name="T58" fmla="*/ 81 w 120"/>
                <a:gd name="T59" fmla="*/ 1 h 177"/>
                <a:gd name="T60" fmla="*/ 53 w 120"/>
                <a:gd name="T61" fmla="*/ 87 h 177"/>
                <a:gd name="T62" fmla="*/ 73 w 120"/>
                <a:gd name="T63" fmla="*/ 74 h 177"/>
                <a:gd name="T64" fmla="*/ 27 w 120"/>
                <a:gd name="T65" fmla="*/ 93 h 177"/>
                <a:gd name="T66" fmla="*/ 20 w 120"/>
                <a:gd name="T67" fmla="*/ 100 h 177"/>
                <a:gd name="T68" fmla="*/ 49 w 120"/>
                <a:gd name="T69" fmla="*/ 10 h 177"/>
                <a:gd name="T70" fmla="*/ 21 w 120"/>
                <a:gd name="T71" fmla="*/ 32 h 177"/>
                <a:gd name="T72" fmla="*/ 33 w 120"/>
                <a:gd name="T73" fmla="*/ 43 h 177"/>
                <a:gd name="T74" fmla="*/ 50 w 120"/>
                <a:gd name="T75" fmla="*/ 31 h 177"/>
                <a:gd name="T76" fmla="*/ 49 w 120"/>
                <a:gd name="T77" fmla="*/ 18 h 177"/>
                <a:gd name="T78" fmla="*/ 52 w 120"/>
                <a:gd name="T79" fmla="*/ 13 h 177"/>
                <a:gd name="T80" fmla="*/ 49 w 120"/>
                <a:gd name="T81" fmla="*/ 1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177">
                  <a:moveTo>
                    <a:pt x="81" y="1"/>
                  </a:moveTo>
                  <a:cubicBezTo>
                    <a:pt x="82" y="1"/>
                    <a:pt x="83" y="1"/>
                    <a:pt x="84" y="1"/>
                  </a:cubicBezTo>
                  <a:cubicBezTo>
                    <a:pt x="94" y="0"/>
                    <a:pt x="100" y="6"/>
                    <a:pt x="103" y="12"/>
                  </a:cubicBezTo>
                  <a:cubicBezTo>
                    <a:pt x="104" y="15"/>
                    <a:pt x="104" y="16"/>
                    <a:pt x="103" y="19"/>
                  </a:cubicBezTo>
                  <a:cubicBezTo>
                    <a:pt x="102" y="20"/>
                    <a:pt x="101" y="21"/>
                    <a:pt x="99" y="22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6" y="28"/>
                    <a:pt x="93" y="29"/>
                    <a:pt x="91" y="30"/>
                  </a:cubicBezTo>
                  <a:cubicBezTo>
                    <a:pt x="87" y="33"/>
                    <a:pt x="85" y="39"/>
                    <a:pt x="81" y="42"/>
                  </a:cubicBezTo>
                  <a:cubicBezTo>
                    <a:pt x="85" y="42"/>
                    <a:pt x="88" y="41"/>
                    <a:pt x="91" y="42"/>
                  </a:cubicBezTo>
                  <a:cubicBezTo>
                    <a:pt x="95" y="43"/>
                    <a:pt x="96" y="47"/>
                    <a:pt x="98" y="51"/>
                  </a:cubicBezTo>
                  <a:cubicBezTo>
                    <a:pt x="99" y="53"/>
                    <a:pt x="101" y="55"/>
                    <a:pt x="101" y="56"/>
                  </a:cubicBezTo>
                  <a:cubicBezTo>
                    <a:pt x="101" y="58"/>
                    <a:pt x="99" y="61"/>
                    <a:pt x="99" y="62"/>
                  </a:cubicBezTo>
                  <a:cubicBezTo>
                    <a:pt x="96" y="66"/>
                    <a:pt x="91" y="66"/>
                    <a:pt x="87" y="68"/>
                  </a:cubicBezTo>
                  <a:cubicBezTo>
                    <a:pt x="89" y="72"/>
                    <a:pt x="90" y="77"/>
                    <a:pt x="93" y="79"/>
                  </a:cubicBezTo>
                  <a:cubicBezTo>
                    <a:pt x="99" y="80"/>
                    <a:pt x="106" y="79"/>
                    <a:pt x="113" y="80"/>
                  </a:cubicBezTo>
                  <a:cubicBezTo>
                    <a:pt x="114" y="82"/>
                    <a:pt x="116" y="84"/>
                    <a:pt x="116" y="87"/>
                  </a:cubicBezTo>
                  <a:cubicBezTo>
                    <a:pt x="118" y="89"/>
                    <a:pt x="120" y="92"/>
                    <a:pt x="120" y="95"/>
                  </a:cubicBezTo>
                  <a:cubicBezTo>
                    <a:pt x="120" y="97"/>
                    <a:pt x="117" y="100"/>
                    <a:pt x="117" y="101"/>
                  </a:cubicBezTo>
                  <a:cubicBezTo>
                    <a:pt x="113" y="104"/>
                    <a:pt x="109" y="103"/>
                    <a:pt x="105" y="100"/>
                  </a:cubicBezTo>
                  <a:cubicBezTo>
                    <a:pt x="102" y="100"/>
                    <a:pt x="100" y="100"/>
                    <a:pt x="97" y="101"/>
                  </a:cubicBezTo>
                  <a:cubicBezTo>
                    <a:pt x="95" y="105"/>
                    <a:pt x="95" y="110"/>
                    <a:pt x="95" y="115"/>
                  </a:cubicBezTo>
                  <a:cubicBezTo>
                    <a:pt x="95" y="120"/>
                    <a:pt x="94" y="126"/>
                    <a:pt x="94" y="131"/>
                  </a:cubicBezTo>
                  <a:cubicBezTo>
                    <a:pt x="94" y="133"/>
                    <a:pt x="95" y="135"/>
                    <a:pt x="95" y="138"/>
                  </a:cubicBezTo>
                  <a:cubicBezTo>
                    <a:pt x="94" y="144"/>
                    <a:pt x="92" y="151"/>
                    <a:pt x="92" y="157"/>
                  </a:cubicBezTo>
                  <a:cubicBezTo>
                    <a:pt x="92" y="159"/>
                    <a:pt x="92" y="161"/>
                    <a:pt x="92" y="162"/>
                  </a:cubicBezTo>
                  <a:cubicBezTo>
                    <a:pt x="91" y="165"/>
                    <a:pt x="89" y="166"/>
                    <a:pt x="87" y="169"/>
                  </a:cubicBezTo>
                  <a:cubicBezTo>
                    <a:pt x="87" y="170"/>
                    <a:pt x="87" y="171"/>
                    <a:pt x="86" y="172"/>
                  </a:cubicBezTo>
                  <a:cubicBezTo>
                    <a:pt x="85" y="175"/>
                    <a:pt x="83" y="175"/>
                    <a:pt x="79" y="176"/>
                  </a:cubicBezTo>
                  <a:cubicBezTo>
                    <a:pt x="75" y="177"/>
                    <a:pt x="73" y="177"/>
                    <a:pt x="69" y="176"/>
                  </a:cubicBezTo>
                  <a:cubicBezTo>
                    <a:pt x="64" y="167"/>
                    <a:pt x="71" y="156"/>
                    <a:pt x="72" y="148"/>
                  </a:cubicBezTo>
                  <a:cubicBezTo>
                    <a:pt x="74" y="136"/>
                    <a:pt x="74" y="119"/>
                    <a:pt x="74" y="107"/>
                  </a:cubicBezTo>
                  <a:cubicBezTo>
                    <a:pt x="68" y="107"/>
                    <a:pt x="60" y="109"/>
                    <a:pt x="54" y="110"/>
                  </a:cubicBezTo>
                  <a:cubicBezTo>
                    <a:pt x="53" y="111"/>
                    <a:pt x="52" y="113"/>
                    <a:pt x="51" y="115"/>
                  </a:cubicBezTo>
                  <a:cubicBezTo>
                    <a:pt x="51" y="117"/>
                    <a:pt x="49" y="119"/>
                    <a:pt x="49" y="121"/>
                  </a:cubicBezTo>
                  <a:cubicBezTo>
                    <a:pt x="49" y="122"/>
                    <a:pt x="49" y="124"/>
                    <a:pt x="49" y="125"/>
                  </a:cubicBezTo>
                  <a:cubicBezTo>
                    <a:pt x="48" y="127"/>
                    <a:pt x="46" y="129"/>
                    <a:pt x="46" y="131"/>
                  </a:cubicBezTo>
                  <a:cubicBezTo>
                    <a:pt x="46" y="134"/>
                    <a:pt x="48" y="136"/>
                    <a:pt x="47" y="139"/>
                  </a:cubicBezTo>
                  <a:cubicBezTo>
                    <a:pt x="40" y="139"/>
                    <a:pt x="38" y="144"/>
                    <a:pt x="34" y="145"/>
                  </a:cubicBezTo>
                  <a:cubicBezTo>
                    <a:pt x="32" y="145"/>
                    <a:pt x="31" y="142"/>
                    <a:pt x="31" y="141"/>
                  </a:cubicBezTo>
                  <a:cubicBezTo>
                    <a:pt x="28" y="135"/>
                    <a:pt x="28" y="128"/>
                    <a:pt x="27" y="121"/>
                  </a:cubicBezTo>
                  <a:cubicBezTo>
                    <a:pt x="18" y="123"/>
                    <a:pt x="1" y="129"/>
                    <a:pt x="0" y="117"/>
                  </a:cubicBezTo>
                  <a:cubicBezTo>
                    <a:pt x="0" y="114"/>
                    <a:pt x="2" y="107"/>
                    <a:pt x="4" y="105"/>
                  </a:cubicBezTo>
                  <a:cubicBezTo>
                    <a:pt x="5" y="104"/>
                    <a:pt x="8" y="103"/>
                    <a:pt x="10" y="102"/>
                  </a:cubicBezTo>
                  <a:cubicBezTo>
                    <a:pt x="16" y="99"/>
                    <a:pt x="20" y="93"/>
                    <a:pt x="26" y="90"/>
                  </a:cubicBezTo>
                  <a:cubicBezTo>
                    <a:pt x="28" y="88"/>
                    <a:pt x="28" y="85"/>
                    <a:pt x="29" y="82"/>
                  </a:cubicBezTo>
                  <a:cubicBezTo>
                    <a:pt x="28" y="80"/>
                    <a:pt x="26" y="81"/>
                    <a:pt x="24" y="80"/>
                  </a:cubicBezTo>
                  <a:cubicBezTo>
                    <a:pt x="22" y="78"/>
                    <a:pt x="21" y="76"/>
                    <a:pt x="20" y="73"/>
                  </a:cubicBezTo>
                  <a:cubicBezTo>
                    <a:pt x="18" y="71"/>
                    <a:pt x="16" y="70"/>
                    <a:pt x="15" y="68"/>
                  </a:cubicBezTo>
                  <a:cubicBezTo>
                    <a:pt x="15" y="63"/>
                    <a:pt x="16" y="60"/>
                    <a:pt x="18" y="58"/>
                  </a:cubicBezTo>
                  <a:cubicBezTo>
                    <a:pt x="25" y="60"/>
                    <a:pt x="28" y="55"/>
                    <a:pt x="32" y="53"/>
                  </a:cubicBezTo>
                  <a:cubicBezTo>
                    <a:pt x="33" y="53"/>
                    <a:pt x="35" y="53"/>
                    <a:pt x="37" y="52"/>
                  </a:cubicBezTo>
                  <a:cubicBezTo>
                    <a:pt x="41" y="51"/>
                    <a:pt x="44" y="49"/>
                    <a:pt x="47" y="47"/>
                  </a:cubicBezTo>
                  <a:cubicBezTo>
                    <a:pt x="47" y="46"/>
                    <a:pt x="48" y="46"/>
                    <a:pt x="49" y="46"/>
                  </a:cubicBezTo>
                  <a:cubicBezTo>
                    <a:pt x="50" y="44"/>
                    <a:pt x="52" y="42"/>
                    <a:pt x="54" y="40"/>
                  </a:cubicBezTo>
                  <a:cubicBezTo>
                    <a:pt x="55" y="39"/>
                    <a:pt x="56" y="39"/>
                    <a:pt x="57" y="38"/>
                  </a:cubicBezTo>
                  <a:cubicBezTo>
                    <a:pt x="59" y="36"/>
                    <a:pt x="61" y="34"/>
                    <a:pt x="63" y="32"/>
                  </a:cubicBezTo>
                  <a:cubicBezTo>
                    <a:pt x="68" y="27"/>
                    <a:pt x="71" y="23"/>
                    <a:pt x="75" y="18"/>
                  </a:cubicBezTo>
                  <a:cubicBezTo>
                    <a:pt x="78" y="15"/>
                    <a:pt x="81" y="11"/>
                    <a:pt x="81" y="10"/>
                  </a:cubicBezTo>
                  <a:cubicBezTo>
                    <a:pt x="81" y="8"/>
                    <a:pt x="79" y="7"/>
                    <a:pt x="79" y="5"/>
                  </a:cubicBezTo>
                  <a:cubicBezTo>
                    <a:pt x="79" y="3"/>
                    <a:pt x="79" y="3"/>
                    <a:pt x="81" y="1"/>
                  </a:cubicBezTo>
                  <a:close/>
                  <a:moveTo>
                    <a:pt x="53" y="81"/>
                  </a:moveTo>
                  <a:cubicBezTo>
                    <a:pt x="53" y="82"/>
                    <a:pt x="52" y="85"/>
                    <a:pt x="53" y="87"/>
                  </a:cubicBezTo>
                  <a:cubicBezTo>
                    <a:pt x="59" y="85"/>
                    <a:pt x="67" y="84"/>
                    <a:pt x="73" y="82"/>
                  </a:cubicBezTo>
                  <a:cubicBezTo>
                    <a:pt x="73" y="79"/>
                    <a:pt x="74" y="77"/>
                    <a:pt x="73" y="74"/>
                  </a:cubicBezTo>
                  <a:cubicBezTo>
                    <a:pt x="66" y="74"/>
                    <a:pt x="56" y="76"/>
                    <a:pt x="53" y="81"/>
                  </a:cubicBezTo>
                  <a:close/>
                  <a:moveTo>
                    <a:pt x="27" y="93"/>
                  </a:moveTo>
                  <a:cubicBezTo>
                    <a:pt x="26" y="93"/>
                    <a:pt x="26" y="92"/>
                    <a:pt x="26" y="93"/>
                  </a:cubicBezTo>
                  <a:cubicBezTo>
                    <a:pt x="23" y="94"/>
                    <a:pt x="20" y="97"/>
                    <a:pt x="20" y="100"/>
                  </a:cubicBezTo>
                  <a:cubicBezTo>
                    <a:pt x="23" y="99"/>
                    <a:pt x="27" y="98"/>
                    <a:pt x="27" y="93"/>
                  </a:cubicBezTo>
                  <a:close/>
                  <a:moveTo>
                    <a:pt x="49" y="10"/>
                  </a:moveTo>
                  <a:cubicBezTo>
                    <a:pt x="42" y="13"/>
                    <a:pt x="35" y="15"/>
                    <a:pt x="29" y="18"/>
                  </a:cubicBezTo>
                  <a:cubicBezTo>
                    <a:pt x="26" y="21"/>
                    <a:pt x="18" y="26"/>
                    <a:pt x="21" y="32"/>
                  </a:cubicBezTo>
                  <a:cubicBezTo>
                    <a:pt x="21" y="32"/>
                    <a:pt x="23" y="35"/>
                    <a:pt x="25" y="36"/>
                  </a:cubicBezTo>
                  <a:cubicBezTo>
                    <a:pt x="27" y="39"/>
                    <a:pt x="30" y="41"/>
                    <a:pt x="33" y="43"/>
                  </a:cubicBezTo>
                  <a:cubicBezTo>
                    <a:pt x="37" y="45"/>
                    <a:pt x="40" y="45"/>
                    <a:pt x="45" y="44"/>
                  </a:cubicBezTo>
                  <a:cubicBezTo>
                    <a:pt x="46" y="39"/>
                    <a:pt x="49" y="36"/>
                    <a:pt x="50" y="31"/>
                  </a:cubicBezTo>
                  <a:cubicBezTo>
                    <a:pt x="46" y="28"/>
                    <a:pt x="48" y="23"/>
                    <a:pt x="51" y="20"/>
                  </a:cubicBezTo>
                  <a:cubicBezTo>
                    <a:pt x="51" y="19"/>
                    <a:pt x="49" y="19"/>
                    <a:pt x="49" y="18"/>
                  </a:cubicBezTo>
                  <a:cubicBezTo>
                    <a:pt x="51" y="15"/>
                    <a:pt x="56" y="16"/>
                    <a:pt x="57" y="12"/>
                  </a:cubicBezTo>
                  <a:cubicBezTo>
                    <a:pt x="55" y="12"/>
                    <a:pt x="53" y="14"/>
                    <a:pt x="52" y="13"/>
                  </a:cubicBezTo>
                  <a:cubicBezTo>
                    <a:pt x="53" y="11"/>
                    <a:pt x="57" y="11"/>
                    <a:pt x="58" y="9"/>
                  </a:cubicBezTo>
                  <a:cubicBezTo>
                    <a:pt x="55" y="7"/>
                    <a:pt x="52" y="9"/>
                    <a:pt x="49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22"/>
            <p:cNvSpPr>
              <a:spLocks noEditPoints="1"/>
            </p:cNvSpPr>
            <p:nvPr/>
          </p:nvSpPr>
          <p:spPr bwMode="auto">
            <a:xfrm>
              <a:off x="1484" y="2300"/>
              <a:ext cx="385" cy="399"/>
            </a:xfrm>
            <a:custGeom>
              <a:avLst/>
              <a:gdLst>
                <a:gd name="T0" fmla="*/ 149 w 163"/>
                <a:gd name="T1" fmla="*/ 157 h 167"/>
                <a:gd name="T2" fmla="*/ 113 w 163"/>
                <a:gd name="T3" fmla="*/ 165 h 167"/>
                <a:gd name="T4" fmla="*/ 85 w 163"/>
                <a:gd name="T5" fmla="*/ 161 h 167"/>
                <a:gd name="T6" fmla="*/ 68 w 163"/>
                <a:gd name="T7" fmla="*/ 157 h 167"/>
                <a:gd name="T8" fmla="*/ 52 w 163"/>
                <a:gd name="T9" fmla="*/ 158 h 167"/>
                <a:gd name="T10" fmla="*/ 39 w 163"/>
                <a:gd name="T11" fmla="*/ 160 h 167"/>
                <a:gd name="T12" fmla="*/ 14 w 163"/>
                <a:gd name="T13" fmla="*/ 156 h 167"/>
                <a:gd name="T14" fmla="*/ 3 w 163"/>
                <a:gd name="T15" fmla="*/ 141 h 167"/>
                <a:gd name="T16" fmla="*/ 28 w 163"/>
                <a:gd name="T17" fmla="*/ 129 h 167"/>
                <a:gd name="T18" fmla="*/ 20 w 163"/>
                <a:gd name="T19" fmla="*/ 118 h 167"/>
                <a:gd name="T20" fmla="*/ 13 w 163"/>
                <a:gd name="T21" fmla="*/ 93 h 167"/>
                <a:gd name="T22" fmla="*/ 7 w 163"/>
                <a:gd name="T23" fmla="*/ 78 h 167"/>
                <a:gd name="T24" fmla="*/ 26 w 163"/>
                <a:gd name="T25" fmla="*/ 76 h 167"/>
                <a:gd name="T26" fmla="*/ 27 w 163"/>
                <a:gd name="T27" fmla="*/ 85 h 167"/>
                <a:gd name="T28" fmla="*/ 32 w 163"/>
                <a:gd name="T29" fmla="*/ 106 h 167"/>
                <a:gd name="T30" fmla="*/ 48 w 163"/>
                <a:gd name="T31" fmla="*/ 84 h 167"/>
                <a:gd name="T32" fmla="*/ 48 w 163"/>
                <a:gd name="T33" fmla="*/ 68 h 167"/>
                <a:gd name="T34" fmla="*/ 51 w 163"/>
                <a:gd name="T35" fmla="*/ 52 h 167"/>
                <a:gd name="T36" fmla="*/ 61 w 163"/>
                <a:gd name="T37" fmla="*/ 25 h 167"/>
                <a:gd name="T38" fmla="*/ 86 w 163"/>
                <a:gd name="T39" fmla="*/ 41 h 167"/>
                <a:gd name="T40" fmla="*/ 85 w 163"/>
                <a:gd name="T41" fmla="*/ 20 h 167"/>
                <a:gd name="T42" fmla="*/ 81 w 163"/>
                <a:gd name="T43" fmla="*/ 9 h 167"/>
                <a:gd name="T44" fmla="*/ 103 w 163"/>
                <a:gd name="T45" fmla="*/ 14 h 167"/>
                <a:gd name="T46" fmla="*/ 103 w 163"/>
                <a:gd name="T47" fmla="*/ 32 h 167"/>
                <a:gd name="T48" fmla="*/ 109 w 163"/>
                <a:gd name="T49" fmla="*/ 43 h 167"/>
                <a:gd name="T50" fmla="*/ 107 w 163"/>
                <a:gd name="T51" fmla="*/ 54 h 167"/>
                <a:gd name="T52" fmla="*/ 107 w 163"/>
                <a:gd name="T53" fmla="*/ 66 h 167"/>
                <a:gd name="T54" fmla="*/ 121 w 163"/>
                <a:gd name="T55" fmla="*/ 82 h 167"/>
                <a:gd name="T56" fmla="*/ 121 w 163"/>
                <a:gd name="T57" fmla="*/ 90 h 167"/>
                <a:gd name="T58" fmla="*/ 123 w 163"/>
                <a:gd name="T59" fmla="*/ 94 h 167"/>
                <a:gd name="T60" fmla="*/ 108 w 163"/>
                <a:gd name="T61" fmla="*/ 99 h 167"/>
                <a:gd name="T62" fmla="*/ 105 w 163"/>
                <a:gd name="T63" fmla="*/ 131 h 167"/>
                <a:gd name="T64" fmla="*/ 137 w 163"/>
                <a:gd name="T65" fmla="*/ 133 h 167"/>
                <a:gd name="T66" fmla="*/ 163 w 163"/>
                <a:gd name="T67" fmla="*/ 134 h 167"/>
                <a:gd name="T68" fmla="*/ 83 w 163"/>
                <a:gd name="T69" fmla="*/ 71 h 167"/>
                <a:gd name="T70" fmla="*/ 75 w 163"/>
                <a:gd name="T71" fmla="*/ 84 h 167"/>
                <a:gd name="T72" fmla="*/ 88 w 163"/>
                <a:gd name="T73" fmla="*/ 78 h 167"/>
                <a:gd name="T74" fmla="*/ 88 w 163"/>
                <a:gd name="T75" fmla="*/ 69 h 167"/>
                <a:gd name="T76" fmla="*/ 70 w 163"/>
                <a:gd name="T77" fmla="*/ 86 h 167"/>
                <a:gd name="T78" fmla="*/ 73 w 163"/>
                <a:gd name="T79" fmla="*/ 79 h 167"/>
                <a:gd name="T80" fmla="*/ 39 w 163"/>
                <a:gd name="T81" fmla="*/ 104 h 167"/>
                <a:gd name="T82" fmla="*/ 46 w 163"/>
                <a:gd name="T83" fmla="*/ 95 h 167"/>
                <a:gd name="T84" fmla="*/ 82 w 163"/>
                <a:gd name="T85" fmla="*/ 107 h 167"/>
                <a:gd name="T86" fmla="*/ 75 w 163"/>
                <a:gd name="T87" fmla="*/ 110 h 167"/>
                <a:gd name="T88" fmla="*/ 88 w 163"/>
                <a:gd name="T89" fmla="*/ 129 h 167"/>
                <a:gd name="T90" fmla="*/ 89 w 163"/>
                <a:gd name="T91" fmla="*/ 118 h 167"/>
                <a:gd name="T92" fmla="*/ 89 w 163"/>
                <a:gd name="T93" fmla="*/ 112 h 167"/>
                <a:gd name="T94" fmla="*/ 82 w 163"/>
                <a:gd name="T95" fmla="*/ 107 h 167"/>
                <a:gd name="T96" fmla="*/ 49 w 163"/>
                <a:gd name="T97" fmla="*/ 131 h 167"/>
                <a:gd name="T98" fmla="*/ 54 w 163"/>
                <a:gd name="T99" fmla="*/ 119 h 167"/>
                <a:gd name="T100" fmla="*/ 34 w 163"/>
                <a:gd name="T101" fmla="*/ 51 h 167"/>
                <a:gd name="T102" fmla="*/ 23 w 163"/>
                <a:gd name="T103" fmla="*/ 37 h 167"/>
                <a:gd name="T104" fmla="*/ 8 w 163"/>
                <a:gd name="T105" fmla="*/ 41 h 167"/>
                <a:gd name="T106" fmla="*/ 0 w 163"/>
                <a:gd name="T107" fmla="*/ 53 h 167"/>
                <a:gd name="T108" fmla="*/ 8 w 163"/>
                <a:gd name="T109" fmla="*/ 63 h 167"/>
                <a:gd name="T110" fmla="*/ 28 w 163"/>
                <a:gd name="T111" fmla="*/ 61 h 167"/>
                <a:gd name="T112" fmla="*/ 34 w 163"/>
                <a:gd name="T113" fmla="*/ 5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" h="167">
                  <a:moveTo>
                    <a:pt x="163" y="136"/>
                  </a:moveTo>
                  <a:cubicBezTo>
                    <a:pt x="159" y="150"/>
                    <a:pt x="153" y="154"/>
                    <a:pt x="149" y="157"/>
                  </a:cubicBezTo>
                  <a:cubicBezTo>
                    <a:pt x="145" y="161"/>
                    <a:pt x="142" y="162"/>
                    <a:pt x="137" y="165"/>
                  </a:cubicBezTo>
                  <a:cubicBezTo>
                    <a:pt x="130" y="167"/>
                    <a:pt x="122" y="167"/>
                    <a:pt x="113" y="165"/>
                  </a:cubicBezTo>
                  <a:cubicBezTo>
                    <a:pt x="109" y="164"/>
                    <a:pt x="104" y="162"/>
                    <a:pt x="99" y="161"/>
                  </a:cubicBezTo>
                  <a:cubicBezTo>
                    <a:pt x="95" y="160"/>
                    <a:pt x="89" y="160"/>
                    <a:pt x="85" y="161"/>
                  </a:cubicBezTo>
                  <a:cubicBezTo>
                    <a:pt x="83" y="161"/>
                    <a:pt x="81" y="162"/>
                    <a:pt x="80" y="161"/>
                  </a:cubicBezTo>
                  <a:cubicBezTo>
                    <a:pt x="76" y="161"/>
                    <a:pt x="72" y="157"/>
                    <a:pt x="68" y="157"/>
                  </a:cubicBezTo>
                  <a:cubicBezTo>
                    <a:pt x="67" y="157"/>
                    <a:pt x="66" y="158"/>
                    <a:pt x="64" y="158"/>
                  </a:cubicBezTo>
                  <a:cubicBezTo>
                    <a:pt x="60" y="158"/>
                    <a:pt x="56" y="157"/>
                    <a:pt x="52" y="158"/>
                  </a:cubicBezTo>
                  <a:cubicBezTo>
                    <a:pt x="50" y="158"/>
                    <a:pt x="47" y="160"/>
                    <a:pt x="44" y="160"/>
                  </a:cubicBezTo>
                  <a:cubicBezTo>
                    <a:pt x="42" y="160"/>
                    <a:pt x="41" y="160"/>
                    <a:pt x="39" y="160"/>
                  </a:cubicBezTo>
                  <a:cubicBezTo>
                    <a:pt x="36" y="161"/>
                    <a:pt x="33" y="162"/>
                    <a:pt x="30" y="161"/>
                  </a:cubicBezTo>
                  <a:cubicBezTo>
                    <a:pt x="24" y="161"/>
                    <a:pt x="20" y="157"/>
                    <a:pt x="14" y="156"/>
                  </a:cubicBezTo>
                  <a:cubicBezTo>
                    <a:pt x="11" y="155"/>
                    <a:pt x="10" y="152"/>
                    <a:pt x="7" y="150"/>
                  </a:cubicBezTo>
                  <a:cubicBezTo>
                    <a:pt x="6" y="147"/>
                    <a:pt x="3" y="145"/>
                    <a:pt x="3" y="141"/>
                  </a:cubicBezTo>
                  <a:cubicBezTo>
                    <a:pt x="4" y="136"/>
                    <a:pt x="9" y="136"/>
                    <a:pt x="14" y="135"/>
                  </a:cubicBezTo>
                  <a:cubicBezTo>
                    <a:pt x="19" y="133"/>
                    <a:pt x="24" y="130"/>
                    <a:pt x="28" y="129"/>
                  </a:cubicBezTo>
                  <a:cubicBezTo>
                    <a:pt x="28" y="126"/>
                    <a:pt x="25" y="125"/>
                    <a:pt x="24" y="124"/>
                  </a:cubicBezTo>
                  <a:cubicBezTo>
                    <a:pt x="22" y="122"/>
                    <a:pt x="21" y="120"/>
                    <a:pt x="20" y="118"/>
                  </a:cubicBezTo>
                  <a:cubicBezTo>
                    <a:pt x="18" y="116"/>
                    <a:pt x="16" y="114"/>
                    <a:pt x="15" y="112"/>
                  </a:cubicBezTo>
                  <a:cubicBezTo>
                    <a:pt x="12" y="106"/>
                    <a:pt x="13" y="100"/>
                    <a:pt x="13" y="93"/>
                  </a:cubicBezTo>
                  <a:cubicBezTo>
                    <a:pt x="10" y="94"/>
                    <a:pt x="10" y="97"/>
                    <a:pt x="6" y="96"/>
                  </a:cubicBezTo>
                  <a:cubicBezTo>
                    <a:pt x="0" y="94"/>
                    <a:pt x="4" y="81"/>
                    <a:pt x="7" y="78"/>
                  </a:cubicBezTo>
                  <a:cubicBezTo>
                    <a:pt x="8" y="76"/>
                    <a:pt x="17" y="71"/>
                    <a:pt x="21" y="72"/>
                  </a:cubicBezTo>
                  <a:cubicBezTo>
                    <a:pt x="22" y="72"/>
                    <a:pt x="26" y="76"/>
                    <a:pt x="26" y="76"/>
                  </a:cubicBezTo>
                  <a:cubicBezTo>
                    <a:pt x="27" y="77"/>
                    <a:pt x="28" y="82"/>
                    <a:pt x="28" y="82"/>
                  </a:cubicBezTo>
                  <a:cubicBezTo>
                    <a:pt x="28" y="83"/>
                    <a:pt x="27" y="84"/>
                    <a:pt x="27" y="85"/>
                  </a:cubicBezTo>
                  <a:cubicBezTo>
                    <a:pt x="27" y="89"/>
                    <a:pt x="27" y="98"/>
                    <a:pt x="28" y="101"/>
                  </a:cubicBezTo>
                  <a:cubicBezTo>
                    <a:pt x="29" y="104"/>
                    <a:pt x="31" y="104"/>
                    <a:pt x="32" y="106"/>
                  </a:cubicBezTo>
                  <a:cubicBezTo>
                    <a:pt x="36" y="104"/>
                    <a:pt x="37" y="99"/>
                    <a:pt x="40" y="95"/>
                  </a:cubicBezTo>
                  <a:cubicBezTo>
                    <a:pt x="43" y="91"/>
                    <a:pt x="48" y="88"/>
                    <a:pt x="48" y="84"/>
                  </a:cubicBezTo>
                  <a:cubicBezTo>
                    <a:pt x="49" y="82"/>
                    <a:pt x="48" y="80"/>
                    <a:pt x="48" y="77"/>
                  </a:cubicBezTo>
                  <a:cubicBezTo>
                    <a:pt x="49" y="74"/>
                    <a:pt x="49" y="71"/>
                    <a:pt x="48" y="68"/>
                  </a:cubicBezTo>
                  <a:cubicBezTo>
                    <a:pt x="48" y="66"/>
                    <a:pt x="45" y="65"/>
                    <a:pt x="44" y="62"/>
                  </a:cubicBezTo>
                  <a:cubicBezTo>
                    <a:pt x="44" y="58"/>
                    <a:pt x="49" y="55"/>
                    <a:pt x="51" y="52"/>
                  </a:cubicBezTo>
                  <a:cubicBezTo>
                    <a:pt x="52" y="49"/>
                    <a:pt x="53" y="45"/>
                    <a:pt x="53" y="41"/>
                  </a:cubicBezTo>
                  <a:cubicBezTo>
                    <a:pt x="55" y="34"/>
                    <a:pt x="56" y="28"/>
                    <a:pt x="61" y="25"/>
                  </a:cubicBezTo>
                  <a:cubicBezTo>
                    <a:pt x="66" y="30"/>
                    <a:pt x="72" y="36"/>
                    <a:pt x="74" y="44"/>
                  </a:cubicBezTo>
                  <a:cubicBezTo>
                    <a:pt x="78" y="43"/>
                    <a:pt x="83" y="42"/>
                    <a:pt x="86" y="41"/>
                  </a:cubicBezTo>
                  <a:cubicBezTo>
                    <a:pt x="85" y="35"/>
                    <a:pt x="86" y="29"/>
                    <a:pt x="86" y="23"/>
                  </a:cubicBezTo>
                  <a:cubicBezTo>
                    <a:pt x="86" y="22"/>
                    <a:pt x="85" y="21"/>
                    <a:pt x="85" y="20"/>
                  </a:cubicBezTo>
                  <a:cubicBezTo>
                    <a:pt x="85" y="19"/>
                    <a:pt x="85" y="17"/>
                    <a:pt x="85" y="17"/>
                  </a:cubicBezTo>
                  <a:cubicBezTo>
                    <a:pt x="85" y="13"/>
                    <a:pt x="82" y="11"/>
                    <a:pt x="81" y="9"/>
                  </a:cubicBezTo>
                  <a:cubicBezTo>
                    <a:pt x="80" y="1"/>
                    <a:pt x="91" y="0"/>
                    <a:pt x="95" y="3"/>
                  </a:cubicBezTo>
                  <a:cubicBezTo>
                    <a:pt x="97" y="4"/>
                    <a:pt x="103" y="12"/>
                    <a:pt x="103" y="14"/>
                  </a:cubicBezTo>
                  <a:cubicBezTo>
                    <a:pt x="104" y="18"/>
                    <a:pt x="102" y="21"/>
                    <a:pt x="101" y="23"/>
                  </a:cubicBezTo>
                  <a:cubicBezTo>
                    <a:pt x="101" y="27"/>
                    <a:pt x="102" y="29"/>
                    <a:pt x="103" y="32"/>
                  </a:cubicBezTo>
                  <a:cubicBezTo>
                    <a:pt x="103" y="34"/>
                    <a:pt x="102" y="36"/>
                    <a:pt x="103" y="38"/>
                  </a:cubicBezTo>
                  <a:cubicBezTo>
                    <a:pt x="105" y="39"/>
                    <a:pt x="107" y="41"/>
                    <a:pt x="109" y="43"/>
                  </a:cubicBezTo>
                  <a:cubicBezTo>
                    <a:pt x="109" y="45"/>
                    <a:pt x="108" y="47"/>
                    <a:pt x="108" y="49"/>
                  </a:cubicBezTo>
                  <a:cubicBezTo>
                    <a:pt x="108" y="50"/>
                    <a:pt x="107" y="54"/>
                    <a:pt x="107" y="54"/>
                  </a:cubicBezTo>
                  <a:cubicBezTo>
                    <a:pt x="107" y="55"/>
                    <a:pt x="106" y="59"/>
                    <a:pt x="106" y="61"/>
                  </a:cubicBezTo>
                  <a:cubicBezTo>
                    <a:pt x="105" y="63"/>
                    <a:pt x="106" y="64"/>
                    <a:pt x="107" y="66"/>
                  </a:cubicBezTo>
                  <a:cubicBezTo>
                    <a:pt x="107" y="69"/>
                    <a:pt x="106" y="71"/>
                    <a:pt x="106" y="74"/>
                  </a:cubicBezTo>
                  <a:cubicBezTo>
                    <a:pt x="113" y="71"/>
                    <a:pt x="123" y="74"/>
                    <a:pt x="121" y="82"/>
                  </a:cubicBezTo>
                  <a:cubicBezTo>
                    <a:pt x="121" y="84"/>
                    <a:pt x="124" y="84"/>
                    <a:pt x="125" y="86"/>
                  </a:cubicBezTo>
                  <a:cubicBezTo>
                    <a:pt x="124" y="87"/>
                    <a:pt x="123" y="89"/>
                    <a:pt x="121" y="90"/>
                  </a:cubicBezTo>
                  <a:cubicBezTo>
                    <a:pt x="122" y="91"/>
                    <a:pt x="123" y="92"/>
                    <a:pt x="122" y="93"/>
                  </a:cubicBezTo>
                  <a:cubicBezTo>
                    <a:pt x="122" y="94"/>
                    <a:pt x="123" y="93"/>
                    <a:pt x="123" y="94"/>
                  </a:cubicBezTo>
                  <a:cubicBezTo>
                    <a:pt x="120" y="98"/>
                    <a:pt x="115" y="96"/>
                    <a:pt x="112" y="99"/>
                  </a:cubicBezTo>
                  <a:cubicBezTo>
                    <a:pt x="110" y="100"/>
                    <a:pt x="109" y="98"/>
                    <a:pt x="108" y="99"/>
                  </a:cubicBezTo>
                  <a:cubicBezTo>
                    <a:pt x="105" y="104"/>
                    <a:pt x="107" y="113"/>
                    <a:pt x="106" y="120"/>
                  </a:cubicBezTo>
                  <a:cubicBezTo>
                    <a:pt x="106" y="124"/>
                    <a:pt x="105" y="128"/>
                    <a:pt x="105" y="131"/>
                  </a:cubicBezTo>
                  <a:cubicBezTo>
                    <a:pt x="110" y="133"/>
                    <a:pt x="117" y="135"/>
                    <a:pt x="124" y="135"/>
                  </a:cubicBezTo>
                  <a:cubicBezTo>
                    <a:pt x="127" y="134"/>
                    <a:pt x="133" y="133"/>
                    <a:pt x="137" y="133"/>
                  </a:cubicBezTo>
                  <a:cubicBezTo>
                    <a:pt x="146" y="133"/>
                    <a:pt x="156" y="130"/>
                    <a:pt x="161" y="131"/>
                  </a:cubicBezTo>
                  <a:cubicBezTo>
                    <a:pt x="162" y="131"/>
                    <a:pt x="163" y="133"/>
                    <a:pt x="163" y="134"/>
                  </a:cubicBezTo>
                  <a:cubicBezTo>
                    <a:pt x="163" y="134"/>
                    <a:pt x="163" y="135"/>
                    <a:pt x="163" y="136"/>
                  </a:cubicBezTo>
                  <a:close/>
                  <a:moveTo>
                    <a:pt x="83" y="71"/>
                  </a:moveTo>
                  <a:cubicBezTo>
                    <a:pt x="81" y="74"/>
                    <a:pt x="78" y="75"/>
                    <a:pt x="76" y="77"/>
                  </a:cubicBezTo>
                  <a:cubicBezTo>
                    <a:pt x="75" y="79"/>
                    <a:pt x="75" y="81"/>
                    <a:pt x="75" y="84"/>
                  </a:cubicBezTo>
                  <a:cubicBezTo>
                    <a:pt x="76" y="84"/>
                    <a:pt x="77" y="84"/>
                    <a:pt x="79" y="84"/>
                  </a:cubicBezTo>
                  <a:cubicBezTo>
                    <a:pt x="81" y="81"/>
                    <a:pt x="86" y="81"/>
                    <a:pt x="88" y="78"/>
                  </a:cubicBezTo>
                  <a:cubicBezTo>
                    <a:pt x="88" y="75"/>
                    <a:pt x="89" y="73"/>
                    <a:pt x="89" y="70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87" y="70"/>
                    <a:pt x="85" y="71"/>
                    <a:pt x="83" y="71"/>
                  </a:cubicBezTo>
                  <a:close/>
                  <a:moveTo>
                    <a:pt x="70" y="86"/>
                  </a:moveTo>
                  <a:cubicBezTo>
                    <a:pt x="73" y="86"/>
                    <a:pt x="73" y="82"/>
                    <a:pt x="73" y="79"/>
                  </a:cubicBezTo>
                  <a:cubicBezTo>
                    <a:pt x="74" y="79"/>
                    <a:pt x="74" y="79"/>
                    <a:pt x="73" y="79"/>
                  </a:cubicBezTo>
                  <a:cubicBezTo>
                    <a:pt x="72" y="81"/>
                    <a:pt x="69" y="82"/>
                    <a:pt x="70" y="86"/>
                  </a:cubicBezTo>
                  <a:close/>
                  <a:moveTo>
                    <a:pt x="39" y="104"/>
                  </a:moveTo>
                  <a:cubicBezTo>
                    <a:pt x="41" y="103"/>
                    <a:pt x="42" y="103"/>
                    <a:pt x="43" y="102"/>
                  </a:cubicBezTo>
                  <a:cubicBezTo>
                    <a:pt x="42" y="98"/>
                    <a:pt x="46" y="97"/>
                    <a:pt x="46" y="95"/>
                  </a:cubicBezTo>
                  <a:cubicBezTo>
                    <a:pt x="44" y="98"/>
                    <a:pt x="40" y="101"/>
                    <a:pt x="39" y="104"/>
                  </a:cubicBezTo>
                  <a:close/>
                  <a:moveTo>
                    <a:pt x="82" y="107"/>
                  </a:moveTo>
                  <a:cubicBezTo>
                    <a:pt x="82" y="108"/>
                    <a:pt x="82" y="109"/>
                    <a:pt x="81" y="110"/>
                  </a:cubicBezTo>
                  <a:cubicBezTo>
                    <a:pt x="78" y="110"/>
                    <a:pt x="77" y="110"/>
                    <a:pt x="75" y="110"/>
                  </a:cubicBezTo>
                  <a:cubicBezTo>
                    <a:pt x="72" y="114"/>
                    <a:pt x="73" y="123"/>
                    <a:pt x="73" y="129"/>
                  </a:cubicBezTo>
                  <a:cubicBezTo>
                    <a:pt x="79" y="129"/>
                    <a:pt x="83" y="130"/>
                    <a:pt x="88" y="129"/>
                  </a:cubicBezTo>
                  <a:cubicBezTo>
                    <a:pt x="88" y="127"/>
                    <a:pt x="89" y="125"/>
                    <a:pt x="89" y="122"/>
                  </a:cubicBezTo>
                  <a:cubicBezTo>
                    <a:pt x="89" y="121"/>
                    <a:pt x="88" y="119"/>
                    <a:pt x="89" y="118"/>
                  </a:cubicBezTo>
                  <a:cubicBezTo>
                    <a:pt x="89" y="117"/>
                    <a:pt x="89" y="116"/>
                    <a:pt x="89" y="115"/>
                  </a:cubicBezTo>
                  <a:cubicBezTo>
                    <a:pt x="89" y="114"/>
                    <a:pt x="89" y="113"/>
                    <a:pt x="89" y="112"/>
                  </a:cubicBezTo>
                  <a:cubicBezTo>
                    <a:pt x="89" y="110"/>
                    <a:pt x="90" y="107"/>
                    <a:pt x="88" y="106"/>
                  </a:cubicBezTo>
                  <a:cubicBezTo>
                    <a:pt x="86" y="105"/>
                    <a:pt x="84" y="108"/>
                    <a:pt x="82" y="107"/>
                  </a:cubicBezTo>
                  <a:close/>
                  <a:moveTo>
                    <a:pt x="48" y="125"/>
                  </a:moveTo>
                  <a:cubicBezTo>
                    <a:pt x="50" y="127"/>
                    <a:pt x="48" y="129"/>
                    <a:pt x="49" y="131"/>
                  </a:cubicBezTo>
                  <a:cubicBezTo>
                    <a:pt x="52" y="131"/>
                    <a:pt x="54" y="131"/>
                    <a:pt x="57" y="131"/>
                  </a:cubicBezTo>
                  <a:cubicBezTo>
                    <a:pt x="56" y="127"/>
                    <a:pt x="56" y="122"/>
                    <a:pt x="54" y="119"/>
                  </a:cubicBezTo>
                  <a:cubicBezTo>
                    <a:pt x="50" y="119"/>
                    <a:pt x="50" y="123"/>
                    <a:pt x="48" y="125"/>
                  </a:cubicBezTo>
                  <a:close/>
                  <a:moveTo>
                    <a:pt x="34" y="51"/>
                  </a:moveTo>
                  <a:cubicBezTo>
                    <a:pt x="34" y="48"/>
                    <a:pt x="32" y="45"/>
                    <a:pt x="30" y="43"/>
                  </a:cubicBezTo>
                  <a:cubicBezTo>
                    <a:pt x="26" y="38"/>
                    <a:pt x="28" y="38"/>
                    <a:pt x="23" y="37"/>
                  </a:cubicBezTo>
                  <a:cubicBezTo>
                    <a:pt x="18" y="37"/>
                    <a:pt x="16" y="39"/>
                    <a:pt x="13" y="40"/>
                  </a:cubicBezTo>
                  <a:cubicBezTo>
                    <a:pt x="11" y="39"/>
                    <a:pt x="10" y="40"/>
                    <a:pt x="8" y="41"/>
                  </a:cubicBezTo>
                  <a:cubicBezTo>
                    <a:pt x="7" y="41"/>
                    <a:pt x="9" y="42"/>
                    <a:pt x="8" y="42"/>
                  </a:cubicBezTo>
                  <a:cubicBezTo>
                    <a:pt x="4" y="43"/>
                    <a:pt x="0" y="47"/>
                    <a:pt x="0" y="53"/>
                  </a:cubicBezTo>
                  <a:cubicBezTo>
                    <a:pt x="0" y="54"/>
                    <a:pt x="0" y="54"/>
                    <a:pt x="0" y="56"/>
                  </a:cubicBezTo>
                  <a:cubicBezTo>
                    <a:pt x="0" y="57"/>
                    <a:pt x="5" y="61"/>
                    <a:pt x="8" y="63"/>
                  </a:cubicBezTo>
                  <a:cubicBezTo>
                    <a:pt x="12" y="64"/>
                    <a:pt x="13" y="64"/>
                    <a:pt x="15" y="64"/>
                  </a:cubicBezTo>
                  <a:cubicBezTo>
                    <a:pt x="20" y="64"/>
                    <a:pt x="21" y="61"/>
                    <a:pt x="28" y="61"/>
                  </a:cubicBezTo>
                  <a:cubicBezTo>
                    <a:pt x="31" y="60"/>
                    <a:pt x="30" y="60"/>
                    <a:pt x="34" y="57"/>
                  </a:cubicBezTo>
                  <a:cubicBezTo>
                    <a:pt x="35" y="54"/>
                    <a:pt x="34" y="53"/>
                    <a:pt x="34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23"/>
            <p:cNvSpPr>
              <a:spLocks noEditPoints="1"/>
            </p:cNvSpPr>
            <p:nvPr/>
          </p:nvSpPr>
          <p:spPr bwMode="auto">
            <a:xfrm>
              <a:off x="691" y="2334"/>
              <a:ext cx="388" cy="353"/>
            </a:xfrm>
            <a:custGeom>
              <a:avLst/>
              <a:gdLst>
                <a:gd name="T0" fmla="*/ 147 w 164"/>
                <a:gd name="T1" fmla="*/ 58 h 148"/>
                <a:gd name="T2" fmla="*/ 154 w 164"/>
                <a:gd name="T3" fmla="*/ 73 h 148"/>
                <a:gd name="T4" fmla="*/ 161 w 164"/>
                <a:gd name="T5" fmla="*/ 91 h 148"/>
                <a:gd name="T6" fmla="*/ 153 w 164"/>
                <a:gd name="T7" fmla="*/ 128 h 148"/>
                <a:gd name="T8" fmla="*/ 131 w 164"/>
                <a:gd name="T9" fmla="*/ 138 h 148"/>
                <a:gd name="T10" fmla="*/ 92 w 164"/>
                <a:gd name="T11" fmla="*/ 120 h 148"/>
                <a:gd name="T12" fmla="*/ 89 w 164"/>
                <a:gd name="T13" fmla="*/ 114 h 148"/>
                <a:gd name="T14" fmla="*/ 82 w 164"/>
                <a:gd name="T15" fmla="*/ 97 h 148"/>
                <a:gd name="T16" fmla="*/ 89 w 164"/>
                <a:gd name="T17" fmla="*/ 68 h 148"/>
                <a:gd name="T18" fmla="*/ 76 w 164"/>
                <a:gd name="T19" fmla="*/ 75 h 148"/>
                <a:gd name="T20" fmla="*/ 73 w 164"/>
                <a:gd name="T21" fmla="*/ 95 h 148"/>
                <a:gd name="T22" fmla="*/ 72 w 164"/>
                <a:gd name="T23" fmla="*/ 123 h 148"/>
                <a:gd name="T24" fmla="*/ 71 w 164"/>
                <a:gd name="T25" fmla="*/ 139 h 148"/>
                <a:gd name="T26" fmla="*/ 54 w 164"/>
                <a:gd name="T27" fmla="*/ 144 h 148"/>
                <a:gd name="T28" fmla="*/ 36 w 164"/>
                <a:gd name="T29" fmla="*/ 126 h 148"/>
                <a:gd name="T30" fmla="*/ 36 w 164"/>
                <a:gd name="T31" fmla="*/ 134 h 148"/>
                <a:gd name="T32" fmla="*/ 32 w 164"/>
                <a:gd name="T33" fmla="*/ 144 h 148"/>
                <a:gd name="T34" fmla="*/ 20 w 164"/>
                <a:gd name="T35" fmla="*/ 137 h 148"/>
                <a:gd name="T36" fmla="*/ 20 w 164"/>
                <a:gd name="T37" fmla="*/ 100 h 148"/>
                <a:gd name="T38" fmla="*/ 13 w 164"/>
                <a:gd name="T39" fmla="*/ 85 h 148"/>
                <a:gd name="T40" fmla="*/ 19 w 164"/>
                <a:gd name="T41" fmla="*/ 28 h 148"/>
                <a:gd name="T42" fmla="*/ 28 w 164"/>
                <a:gd name="T43" fmla="*/ 14 h 148"/>
                <a:gd name="T44" fmla="*/ 52 w 164"/>
                <a:gd name="T45" fmla="*/ 4 h 148"/>
                <a:gd name="T46" fmla="*/ 40 w 164"/>
                <a:gd name="T47" fmla="*/ 39 h 148"/>
                <a:gd name="T48" fmla="*/ 34 w 164"/>
                <a:gd name="T49" fmla="*/ 48 h 148"/>
                <a:gd name="T50" fmla="*/ 67 w 164"/>
                <a:gd name="T51" fmla="*/ 31 h 148"/>
                <a:gd name="T52" fmla="*/ 57 w 164"/>
                <a:gd name="T53" fmla="*/ 53 h 148"/>
                <a:gd name="T54" fmla="*/ 70 w 164"/>
                <a:gd name="T55" fmla="*/ 69 h 148"/>
                <a:gd name="T56" fmla="*/ 90 w 164"/>
                <a:gd name="T57" fmla="*/ 40 h 148"/>
                <a:gd name="T58" fmla="*/ 100 w 164"/>
                <a:gd name="T59" fmla="*/ 8 h 148"/>
                <a:gd name="T60" fmla="*/ 113 w 164"/>
                <a:gd name="T61" fmla="*/ 13 h 148"/>
                <a:gd name="T62" fmla="*/ 115 w 164"/>
                <a:gd name="T63" fmla="*/ 23 h 148"/>
                <a:gd name="T64" fmla="*/ 122 w 164"/>
                <a:gd name="T65" fmla="*/ 30 h 148"/>
                <a:gd name="T66" fmla="*/ 120 w 164"/>
                <a:gd name="T67" fmla="*/ 51 h 148"/>
                <a:gd name="T68" fmla="*/ 131 w 164"/>
                <a:gd name="T69" fmla="*/ 61 h 148"/>
                <a:gd name="T70" fmla="*/ 134 w 164"/>
                <a:gd name="T71" fmla="*/ 75 h 148"/>
                <a:gd name="T72" fmla="*/ 119 w 164"/>
                <a:gd name="T73" fmla="*/ 85 h 148"/>
                <a:gd name="T74" fmla="*/ 110 w 164"/>
                <a:gd name="T75" fmla="*/ 99 h 148"/>
                <a:gd name="T76" fmla="*/ 115 w 164"/>
                <a:gd name="T77" fmla="*/ 112 h 148"/>
                <a:gd name="T78" fmla="*/ 136 w 164"/>
                <a:gd name="T79" fmla="*/ 108 h 148"/>
                <a:gd name="T80" fmla="*/ 141 w 164"/>
                <a:gd name="T81" fmla="*/ 63 h 148"/>
                <a:gd name="T82" fmla="*/ 145 w 164"/>
                <a:gd name="T83" fmla="*/ 71 h 148"/>
                <a:gd name="T84" fmla="*/ 148 w 164"/>
                <a:gd name="T85" fmla="*/ 66 h 148"/>
                <a:gd name="T86" fmla="*/ 117 w 164"/>
                <a:gd name="T87" fmla="*/ 65 h 148"/>
                <a:gd name="T88" fmla="*/ 118 w 164"/>
                <a:gd name="T89" fmla="*/ 50 h 148"/>
                <a:gd name="T90" fmla="*/ 43 w 164"/>
                <a:gd name="T91" fmla="*/ 83 h 148"/>
                <a:gd name="T92" fmla="*/ 53 w 164"/>
                <a:gd name="T93" fmla="*/ 73 h 148"/>
                <a:gd name="T94" fmla="*/ 27 w 164"/>
                <a:gd name="T95" fmla="*/ 77 h 148"/>
                <a:gd name="T96" fmla="*/ 27 w 164"/>
                <a:gd name="T97" fmla="*/ 77 h 148"/>
                <a:gd name="T98" fmla="*/ 37 w 164"/>
                <a:gd name="T99" fmla="*/ 108 h 148"/>
                <a:gd name="T100" fmla="*/ 46 w 164"/>
                <a:gd name="T101" fmla="*/ 93 h 148"/>
                <a:gd name="T102" fmla="*/ 43 w 164"/>
                <a:gd name="T103" fmla="*/ 121 h 148"/>
                <a:gd name="T104" fmla="*/ 54 w 164"/>
                <a:gd name="T105" fmla="*/ 10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48">
                  <a:moveTo>
                    <a:pt x="148" y="66"/>
                  </a:moveTo>
                  <a:cubicBezTo>
                    <a:pt x="149" y="63"/>
                    <a:pt x="147" y="61"/>
                    <a:pt x="147" y="58"/>
                  </a:cubicBezTo>
                  <a:cubicBezTo>
                    <a:pt x="149" y="58"/>
                    <a:pt x="148" y="61"/>
                    <a:pt x="149" y="62"/>
                  </a:cubicBezTo>
                  <a:cubicBezTo>
                    <a:pt x="152" y="64"/>
                    <a:pt x="152" y="69"/>
                    <a:pt x="154" y="73"/>
                  </a:cubicBezTo>
                  <a:cubicBezTo>
                    <a:pt x="154" y="74"/>
                    <a:pt x="155" y="75"/>
                    <a:pt x="156" y="76"/>
                  </a:cubicBezTo>
                  <a:cubicBezTo>
                    <a:pt x="158" y="81"/>
                    <a:pt x="157" y="87"/>
                    <a:pt x="161" y="91"/>
                  </a:cubicBezTo>
                  <a:cubicBezTo>
                    <a:pt x="163" y="101"/>
                    <a:pt x="164" y="114"/>
                    <a:pt x="160" y="122"/>
                  </a:cubicBezTo>
                  <a:cubicBezTo>
                    <a:pt x="157" y="123"/>
                    <a:pt x="153" y="124"/>
                    <a:pt x="153" y="128"/>
                  </a:cubicBezTo>
                  <a:cubicBezTo>
                    <a:pt x="150" y="129"/>
                    <a:pt x="141" y="132"/>
                    <a:pt x="139" y="133"/>
                  </a:cubicBezTo>
                  <a:cubicBezTo>
                    <a:pt x="136" y="134"/>
                    <a:pt x="134" y="137"/>
                    <a:pt x="131" y="138"/>
                  </a:cubicBezTo>
                  <a:cubicBezTo>
                    <a:pt x="124" y="140"/>
                    <a:pt x="118" y="135"/>
                    <a:pt x="110" y="136"/>
                  </a:cubicBezTo>
                  <a:cubicBezTo>
                    <a:pt x="103" y="132"/>
                    <a:pt x="96" y="128"/>
                    <a:pt x="92" y="120"/>
                  </a:cubicBezTo>
                  <a:cubicBezTo>
                    <a:pt x="91" y="119"/>
                    <a:pt x="91" y="118"/>
                    <a:pt x="91" y="117"/>
                  </a:cubicBezTo>
                  <a:cubicBezTo>
                    <a:pt x="90" y="116"/>
                    <a:pt x="89" y="115"/>
                    <a:pt x="89" y="114"/>
                  </a:cubicBezTo>
                  <a:cubicBezTo>
                    <a:pt x="88" y="108"/>
                    <a:pt x="90" y="102"/>
                    <a:pt x="88" y="96"/>
                  </a:cubicBezTo>
                  <a:cubicBezTo>
                    <a:pt x="86" y="96"/>
                    <a:pt x="85" y="98"/>
                    <a:pt x="82" y="97"/>
                  </a:cubicBezTo>
                  <a:cubicBezTo>
                    <a:pt x="78" y="97"/>
                    <a:pt x="76" y="88"/>
                    <a:pt x="78" y="85"/>
                  </a:cubicBezTo>
                  <a:cubicBezTo>
                    <a:pt x="81" y="80"/>
                    <a:pt x="88" y="73"/>
                    <a:pt x="89" y="68"/>
                  </a:cubicBezTo>
                  <a:cubicBezTo>
                    <a:pt x="90" y="65"/>
                    <a:pt x="89" y="63"/>
                    <a:pt x="90" y="60"/>
                  </a:cubicBezTo>
                  <a:cubicBezTo>
                    <a:pt x="82" y="62"/>
                    <a:pt x="80" y="70"/>
                    <a:pt x="76" y="75"/>
                  </a:cubicBezTo>
                  <a:cubicBezTo>
                    <a:pt x="77" y="81"/>
                    <a:pt x="72" y="84"/>
                    <a:pt x="72" y="91"/>
                  </a:cubicBezTo>
                  <a:cubicBezTo>
                    <a:pt x="72" y="93"/>
                    <a:pt x="73" y="94"/>
                    <a:pt x="73" y="95"/>
                  </a:cubicBezTo>
                  <a:cubicBezTo>
                    <a:pt x="74" y="103"/>
                    <a:pt x="72" y="111"/>
                    <a:pt x="72" y="118"/>
                  </a:cubicBezTo>
                  <a:cubicBezTo>
                    <a:pt x="72" y="120"/>
                    <a:pt x="72" y="121"/>
                    <a:pt x="72" y="123"/>
                  </a:cubicBezTo>
                  <a:cubicBezTo>
                    <a:pt x="72" y="124"/>
                    <a:pt x="72" y="125"/>
                    <a:pt x="72" y="126"/>
                  </a:cubicBezTo>
                  <a:cubicBezTo>
                    <a:pt x="71" y="131"/>
                    <a:pt x="72" y="135"/>
                    <a:pt x="71" y="139"/>
                  </a:cubicBezTo>
                  <a:cubicBezTo>
                    <a:pt x="70" y="142"/>
                    <a:pt x="67" y="146"/>
                    <a:pt x="66" y="146"/>
                  </a:cubicBezTo>
                  <a:cubicBezTo>
                    <a:pt x="62" y="148"/>
                    <a:pt x="58" y="145"/>
                    <a:pt x="54" y="144"/>
                  </a:cubicBezTo>
                  <a:cubicBezTo>
                    <a:pt x="49" y="137"/>
                    <a:pt x="43" y="130"/>
                    <a:pt x="37" y="123"/>
                  </a:cubicBezTo>
                  <a:cubicBezTo>
                    <a:pt x="37" y="124"/>
                    <a:pt x="36" y="125"/>
                    <a:pt x="36" y="126"/>
                  </a:cubicBezTo>
                  <a:cubicBezTo>
                    <a:pt x="36" y="128"/>
                    <a:pt x="37" y="129"/>
                    <a:pt x="37" y="130"/>
                  </a:cubicBezTo>
                  <a:cubicBezTo>
                    <a:pt x="37" y="131"/>
                    <a:pt x="36" y="133"/>
                    <a:pt x="36" y="134"/>
                  </a:cubicBezTo>
                  <a:cubicBezTo>
                    <a:pt x="36" y="135"/>
                    <a:pt x="37" y="137"/>
                    <a:pt x="37" y="138"/>
                  </a:cubicBezTo>
                  <a:cubicBezTo>
                    <a:pt x="36" y="141"/>
                    <a:pt x="34" y="142"/>
                    <a:pt x="32" y="144"/>
                  </a:cubicBezTo>
                  <a:cubicBezTo>
                    <a:pt x="29" y="144"/>
                    <a:pt x="28" y="141"/>
                    <a:pt x="23" y="142"/>
                  </a:cubicBezTo>
                  <a:cubicBezTo>
                    <a:pt x="23" y="141"/>
                    <a:pt x="21" y="140"/>
                    <a:pt x="20" y="137"/>
                  </a:cubicBezTo>
                  <a:cubicBezTo>
                    <a:pt x="19" y="135"/>
                    <a:pt x="20" y="131"/>
                    <a:pt x="19" y="128"/>
                  </a:cubicBezTo>
                  <a:cubicBezTo>
                    <a:pt x="19" y="119"/>
                    <a:pt x="19" y="108"/>
                    <a:pt x="20" y="100"/>
                  </a:cubicBezTo>
                  <a:cubicBezTo>
                    <a:pt x="21" y="94"/>
                    <a:pt x="24" y="89"/>
                    <a:pt x="24" y="84"/>
                  </a:cubicBezTo>
                  <a:cubicBezTo>
                    <a:pt x="21" y="83"/>
                    <a:pt x="18" y="86"/>
                    <a:pt x="13" y="85"/>
                  </a:cubicBezTo>
                  <a:cubicBezTo>
                    <a:pt x="0" y="76"/>
                    <a:pt x="10" y="50"/>
                    <a:pt x="14" y="38"/>
                  </a:cubicBezTo>
                  <a:cubicBezTo>
                    <a:pt x="15" y="35"/>
                    <a:pt x="17" y="31"/>
                    <a:pt x="19" y="28"/>
                  </a:cubicBezTo>
                  <a:cubicBezTo>
                    <a:pt x="20" y="25"/>
                    <a:pt x="21" y="23"/>
                    <a:pt x="23" y="21"/>
                  </a:cubicBezTo>
                  <a:cubicBezTo>
                    <a:pt x="25" y="19"/>
                    <a:pt x="26" y="16"/>
                    <a:pt x="28" y="14"/>
                  </a:cubicBezTo>
                  <a:cubicBezTo>
                    <a:pt x="32" y="10"/>
                    <a:pt x="37" y="5"/>
                    <a:pt x="42" y="1"/>
                  </a:cubicBezTo>
                  <a:cubicBezTo>
                    <a:pt x="47" y="0"/>
                    <a:pt x="49" y="1"/>
                    <a:pt x="52" y="4"/>
                  </a:cubicBezTo>
                  <a:cubicBezTo>
                    <a:pt x="55" y="8"/>
                    <a:pt x="60" y="16"/>
                    <a:pt x="55" y="20"/>
                  </a:cubicBezTo>
                  <a:cubicBezTo>
                    <a:pt x="54" y="31"/>
                    <a:pt x="46" y="34"/>
                    <a:pt x="40" y="39"/>
                  </a:cubicBezTo>
                  <a:cubicBezTo>
                    <a:pt x="40" y="40"/>
                    <a:pt x="40" y="41"/>
                    <a:pt x="40" y="42"/>
                  </a:cubicBezTo>
                  <a:cubicBezTo>
                    <a:pt x="36" y="42"/>
                    <a:pt x="36" y="46"/>
                    <a:pt x="34" y="48"/>
                  </a:cubicBezTo>
                  <a:cubicBezTo>
                    <a:pt x="40" y="45"/>
                    <a:pt x="47" y="39"/>
                    <a:pt x="55" y="35"/>
                  </a:cubicBezTo>
                  <a:cubicBezTo>
                    <a:pt x="59" y="33"/>
                    <a:pt x="62" y="30"/>
                    <a:pt x="67" y="31"/>
                  </a:cubicBezTo>
                  <a:cubicBezTo>
                    <a:pt x="66" y="33"/>
                    <a:pt x="65" y="35"/>
                    <a:pt x="66" y="38"/>
                  </a:cubicBezTo>
                  <a:cubicBezTo>
                    <a:pt x="62" y="42"/>
                    <a:pt x="60" y="48"/>
                    <a:pt x="57" y="53"/>
                  </a:cubicBezTo>
                  <a:cubicBezTo>
                    <a:pt x="57" y="56"/>
                    <a:pt x="61" y="56"/>
                    <a:pt x="63" y="57"/>
                  </a:cubicBezTo>
                  <a:cubicBezTo>
                    <a:pt x="67" y="59"/>
                    <a:pt x="69" y="64"/>
                    <a:pt x="70" y="69"/>
                  </a:cubicBezTo>
                  <a:cubicBezTo>
                    <a:pt x="77" y="65"/>
                    <a:pt x="76" y="55"/>
                    <a:pt x="80" y="49"/>
                  </a:cubicBezTo>
                  <a:cubicBezTo>
                    <a:pt x="83" y="45"/>
                    <a:pt x="87" y="44"/>
                    <a:pt x="90" y="40"/>
                  </a:cubicBezTo>
                  <a:cubicBezTo>
                    <a:pt x="90" y="33"/>
                    <a:pt x="92" y="21"/>
                    <a:pt x="94" y="16"/>
                  </a:cubicBezTo>
                  <a:cubicBezTo>
                    <a:pt x="96" y="12"/>
                    <a:pt x="97" y="10"/>
                    <a:pt x="100" y="8"/>
                  </a:cubicBezTo>
                  <a:cubicBezTo>
                    <a:pt x="101" y="9"/>
                    <a:pt x="104" y="9"/>
                    <a:pt x="104" y="10"/>
                  </a:cubicBezTo>
                  <a:cubicBezTo>
                    <a:pt x="108" y="8"/>
                    <a:pt x="109" y="12"/>
                    <a:pt x="113" y="13"/>
                  </a:cubicBezTo>
                  <a:cubicBezTo>
                    <a:pt x="113" y="15"/>
                    <a:pt x="114" y="15"/>
                    <a:pt x="115" y="17"/>
                  </a:cubicBezTo>
                  <a:cubicBezTo>
                    <a:pt x="115" y="19"/>
                    <a:pt x="114" y="21"/>
                    <a:pt x="115" y="23"/>
                  </a:cubicBezTo>
                  <a:cubicBezTo>
                    <a:pt x="115" y="26"/>
                    <a:pt x="118" y="27"/>
                    <a:pt x="117" y="29"/>
                  </a:cubicBezTo>
                  <a:cubicBezTo>
                    <a:pt x="119" y="29"/>
                    <a:pt x="120" y="30"/>
                    <a:pt x="122" y="30"/>
                  </a:cubicBezTo>
                  <a:cubicBezTo>
                    <a:pt x="124" y="35"/>
                    <a:pt x="125" y="38"/>
                    <a:pt x="125" y="44"/>
                  </a:cubicBezTo>
                  <a:cubicBezTo>
                    <a:pt x="124" y="46"/>
                    <a:pt x="119" y="47"/>
                    <a:pt x="120" y="51"/>
                  </a:cubicBezTo>
                  <a:cubicBezTo>
                    <a:pt x="121" y="52"/>
                    <a:pt x="121" y="50"/>
                    <a:pt x="122" y="50"/>
                  </a:cubicBezTo>
                  <a:cubicBezTo>
                    <a:pt x="123" y="56"/>
                    <a:pt x="127" y="58"/>
                    <a:pt x="131" y="61"/>
                  </a:cubicBezTo>
                  <a:cubicBezTo>
                    <a:pt x="129" y="63"/>
                    <a:pt x="133" y="63"/>
                    <a:pt x="130" y="65"/>
                  </a:cubicBezTo>
                  <a:cubicBezTo>
                    <a:pt x="132" y="68"/>
                    <a:pt x="135" y="69"/>
                    <a:pt x="134" y="75"/>
                  </a:cubicBezTo>
                  <a:cubicBezTo>
                    <a:pt x="132" y="77"/>
                    <a:pt x="129" y="78"/>
                    <a:pt x="128" y="81"/>
                  </a:cubicBezTo>
                  <a:cubicBezTo>
                    <a:pt x="124" y="82"/>
                    <a:pt x="122" y="84"/>
                    <a:pt x="119" y="85"/>
                  </a:cubicBezTo>
                  <a:cubicBezTo>
                    <a:pt x="116" y="86"/>
                    <a:pt x="113" y="87"/>
                    <a:pt x="110" y="88"/>
                  </a:cubicBezTo>
                  <a:cubicBezTo>
                    <a:pt x="110" y="92"/>
                    <a:pt x="109" y="95"/>
                    <a:pt x="110" y="99"/>
                  </a:cubicBezTo>
                  <a:cubicBezTo>
                    <a:pt x="110" y="99"/>
                    <a:pt x="111" y="106"/>
                    <a:pt x="112" y="108"/>
                  </a:cubicBezTo>
                  <a:cubicBezTo>
                    <a:pt x="113" y="110"/>
                    <a:pt x="114" y="111"/>
                    <a:pt x="115" y="112"/>
                  </a:cubicBezTo>
                  <a:cubicBezTo>
                    <a:pt x="120" y="113"/>
                    <a:pt x="127" y="112"/>
                    <a:pt x="132" y="110"/>
                  </a:cubicBezTo>
                  <a:cubicBezTo>
                    <a:pt x="134" y="110"/>
                    <a:pt x="135" y="109"/>
                    <a:pt x="136" y="108"/>
                  </a:cubicBezTo>
                  <a:cubicBezTo>
                    <a:pt x="141" y="106"/>
                    <a:pt x="143" y="106"/>
                    <a:pt x="144" y="100"/>
                  </a:cubicBezTo>
                  <a:cubicBezTo>
                    <a:pt x="146" y="88"/>
                    <a:pt x="142" y="74"/>
                    <a:pt x="141" y="63"/>
                  </a:cubicBezTo>
                  <a:cubicBezTo>
                    <a:pt x="143" y="64"/>
                    <a:pt x="143" y="67"/>
                    <a:pt x="144" y="69"/>
                  </a:cubicBezTo>
                  <a:cubicBezTo>
                    <a:pt x="144" y="70"/>
                    <a:pt x="145" y="70"/>
                    <a:pt x="145" y="71"/>
                  </a:cubicBezTo>
                  <a:cubicBezTo>
                    <a:pt x="146" y="64"/>
                    <a:pt x="143" y="57"/>
                    <a:pt x="142" y="49"/>
                  </a:cubicBezTo>
                  <a:cubicBezTo>
                    <a:pt x="145" y="54"/>
                    <a:pt x="146" y="61"/>
                    <a:pt x="148" y="66"/>
                  </a:cubicBezTo>
                  <a:close/>
                  <a:moveTo>
                    <a:pt x="110" y="67"/>
                  </a:moveTo>
                  <a:cubicBezTo>
                    <a:pt x="112" y="66"/>
                    <a:pt x="115" y="63"/>
                    <a:pt x="117" y="65"/>
                  </a:cubicBezTo>
                  <a:cubicBezTo>
                    <a:pt x="122" y="63"/>
                    <a:pt x="119" y="55"/>
                    <a:pt x="119" y="50"/>
                  </a:cubicBezTo>
                  <a:cubicBezTo>
                    <a:pt x="119" y="50"/>
                    <a:pt x="119" y="50"/>
                    <a:pt x="118" y="50"/>
                  </a:cubicBezTo>
                  <a:cubicBezTo>
                    <a:pt x="116" y="55"/>
                    <a:pt x="109" y="59"/>
                    <a:pt x="110" y="67"/>
                  </a:cubicBezTo>
                  <a:close/>
                  <a:moveTo>
                    <a:pt x="43" y="83"/>
                  </a:moveTo>
                  <a:cubicBezTo>
                    <a:pt x="47" y="82"/>
                    <a:pt x="49" y="80"/>
                    <a:pt x="53" y="79"/>
                  </a:cubicBezTo>
                  <a:cubicBezTo>
                    <a:pt x="54" y="77"/>
                    <a:pt x="54" y="75"/>
                    <a:pt x="53" y="73"/>
                  </a:cubicBezTo>
                  <a:cubicBezTo>
                    <a:pt x="50" y="77"/>
                    <a:pt x="46" y="79"/>
                    <a:pt x="43" y="83"/>
                  </a:cubicBezTo>
                  <a:close/>
                  <a:moveTo>
                    <a:pt x="27" y="77"/>
                  </a:moveTo>
                  <a:cubicBezTo>
                    <a:pt x="28" y="77"/>
                    <a:pt x="29" y="75"/>
                    <a:pt x="28" y="74"/>
                  </a:cubicBezTo>
                  <a:cubicBezTo>
                    <a:pt x="27" y="75"/>
                    <a:pt x="27" y="76"/>
                    <a:pt x="27" y="77"/>
                  </a:cubicBezTo>
                  <a:close/>
                  <a:moveTo>
                    <a:pt x="36" y="103"/>
                  </a:moveTo>
                  <a:cubicBezTo>
                    <a:pt x="36" y="105"/>
                    <a:pt x="36" y="107"/>
                    <a:pt x="37" y="108"/>
                  </a:cubicBezTo>
                  <a:cubicBezTo>
                    <a:pt x="40" y="103"/>
                    <a:pt x="44" y="99"/>
                    <a:pt x="47" y="93"/>
                  </a:cubicBezTo>
                  <a:cubicBezTo>
                    <a:pt x="47" y="93"/>
                    <a:pt x="47" y="93"/>
                    <a:pt x="46" y="93"/>
                  </a:cubicBezTo>
                  <a:cubicBezTo>
                    <a:pt x="43" y="96"/>
                    <a:pt x="40" y="99"/>
                    <a:pt x="36" y="103"/>
                  </a:cubicBezTo>
                  <a:close/>
                  <a:moveTo>
                    <a:pt x="43" y="121"/>
                  </a:moveTo>
                  <a:cubicBezTo>
                    <a:pt x="47" y="123"/>
                    <a:pt x="50" y="126"/>
                    <a:pt x="54" y="128"/>
                  </a:cubicBezTo>
                  <a:cubicBezTo>
                    <a:pt x="55" y="120"/>
                    <a:pt x="56" y="113"/>
                    <a:pt x="54" y="107"/>
                  </a:cubicBezTo>
                  <a:cubicBezTo>
                    <a:pt x="50" y="111"/>
                    <a:pt x="47" y="117"/>
                    <a:pt x="43" y="1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24"/>
            <p:cNvSpPr>
              <a:spLocks noEditPoints="1"/>
            </p:cNvSpPr>
            <p:nvPr/>
          </p:nvSpPr>
          <p:spPr bwMode="auto">
            <a:xfrm>
              <a:off x="279" y="2305"/>
              <a:ext cx="360" cy="387"/>
            </a:xfrm>
            <a:custGeom>
              <a:avLst/>
              <a:gdLst>
                <a:gd name="T0" fmla="*/ 0 w 152"/>
                <a:gd name="T1" fmla="*/ 126 h 162"/>
                <a:gd name="T2" fmla="*/ 7 w 152"/>
                <a:gd name="T3" fmla="*/ 130 h 162"/>
                <a:gd name="T4" fmla="*/ 29 w 152"/>
                <a:gd name="T5" fmla="*/ 124 h 162"/>
                <a:gd name="T6" fmla="*/ 49 w 152"/>
                <a:gd name="T7" fmla="*/ 158 h 162"/>
                <a:gd name="T8" fmla="*/ 48 w 152"/>
                <a:gd name="T9" fmla="*/ 103 h 162"/>
                <a:gd name="T10" fmla="*/ 55 w 152"/>
                <a:gd name="T11" fmla="*/ 73 h 162"/>
                <a:gd name="T12" fmla="*/ 51 w 152"/>
                <a:gd name="T13" fmla="*/ 58 h 162"/>
                <a:gd name="T14" fmla="*/ 52 w 152"/>
                <a:gd name="T15" fmla="*/ 30 h 162"/>
                <a:gd name="T16" fmla="*/ 29 w 152"/>
                <a:gd name="T17" fmla="*/ 42 h 162"/>
                <a:gd name="T18" fmla="*/ 12 w 152"/>
                <a:gd name="T19" fmla="*/ 67 h 162"/>
                <a:gd name="T20" fmla="*/ 21 w 152"/>
                <a:gd name="T21" fmla="*/ 78 h 162"/>
                <a:gd name="T22" fmla="*/ 28 w 152"/>
                <a:gd name="T23" fmla="*/ 81 h 162"/>
                <a:gd name="T24" fmla="*/ 39 w 152"/>
                <a:gd name="T25" fmla="*/ 71 h 162"/>
                <a:gd name="T26" fmla="*/ 20 w 152"/>
                <a:gd name="T27" fmla="*/ 100 h 162"/>
                <a:gd name="T28" fmla="*/ 0 w 152"/>
                <a:gd name="T29" fmla="*/ 123 h 162"/>
                <a:gd name="T30" fmla="*/ 58 w 152"/>
                <a:gd name="T31" fmla="*/ 117 h 162"/>
                <a:gd name="T32" fmla="*/ 72 w 152"/>
                <a:gd name="T33" fmla="*/ 126 h 162"/>
                <a:gd name="T34" fmla="*/ 52 w 152"/>
                <a:gd name="T35" fmla="*/ 150 h 162"/>
                <a:gd name="T36" fmla="*/ 59 w 152"/>
                <a:gd name="T37" fmla="*/ 158 h 162"/>
                <a:gd name="T38" fmla="*/ 65 w 152"/>
                <a:gd name="T39" fmla="*/ 159 h 162"/>
                <a:gd name="T40" fmla="*/ 82 w 152"/>
                <a:gd name="T41" fmla="*/ 143 h 162"/>
                <a:gd name="T42" fmla="*/ 98 w 152"/>
                <a:gd name="T43" fmla="*/ 155 h 162"/>
                <a:gd name="T44" fmla="*/ 140 w 152"/>
                <a:gd name="T45" fmla="*/ 151 h 162"/>
                <a:gd name="T46" fmla="*/ 120 w 152"/>
                <a:gd name="T47" fmla="*/ 121 h 162"/>
                <a:gd name="T48" fmla="*/ 143 w 152"/>
                <a:gd name="T49" fmla="*/ 117 h 162"/>
                <a:gd name="T50" fmla="*/ 140 w 152"/>
                <a:gd name="T51" fmla="*/ 100 h 162"/>
                <a:gd name="T52" fmla="*/ 112 w 152"/>
                <a:gd name="T53" fmla="*/ 106 h 162"/>
                <a:gd name="T54" fmla="*/ 118 w 152"/>
                <a:gd name="T55" fmla="*/ 92 h 162"/>
                <a:gd name="T56" fmla="*/ 128 w 152"/>
                <a:gd name="T57" fmla="*/ 74 h 162"/>
                <a:gd name="T58" fmla="*/ 120 w 152"/>
                <a:gd name="T59" fmla="*/ 52 h 162"/>
                <a:gd name="T60" fmla="*/ 106 w 152"/>
                <a:gd name="T61" fmla="*/ 54 h 162"/>
                <a:gd name="T62" fmla="*/ 107 w 152"/>
                <a:gd name="T63" fmla="*/ 43 h 162"/>
                <a:gd name="T64" fmla="*/ 116 w 152"/>
                <a:gd name="T65" fmla="*/ 39 h 162"/>
                <a:gd name="T66" fmla="*/ 110 w 152"/>
                <a:gd name="T67" fmla="*/ 24 h 162"/>
                <a:gd name="T68" fmla="*/ 100 w 152"/>
                <a:gd name="T69" fmla="*/ 10 h 162"/>
                <a:gd name="T70" fmla="*/ 87 w 152"/>
                <a:gd name="T71" fmla="*/ 14 h 162"/>
                <a:gd name="T72" fmla="*/ 83 w 152"/>
                <a:gd name="T73" fmla="*/ 31 h 162"/>
                <a:gd name="T74" fmla="*/ 71 w 152"/>
                <a:gd name="T75" fmla="*/ 49 h 162"/>
                <a:gd name="T76" fmla="*/ 67 w 152"/>
                <a:gd name="T77" fmla="*/ 68 h 162"/>
                <a:gd name="T78" fmla="*/ 69 w 152"/>
                <a:gd name="T79" fmla="*/ 96 h 162"/>
                <a:gd name="T80" fmla="*/ 62 w 152"/>
                <a:gd name="T81" fmla="*/ 116 h 162"/>
                <a:gd name="T82" fmla="*/ 107 w 152"/>
                <a:gd name="T83" fmla="*/ 72 h 162"/>
                <a:gd name="T84" fmla="*/ 88 w 152"/>
                <a:gd name="T85" fmla="*/ 73 h 162"/>
                <a:gd name="T86" fmla="*/ 96 w 152"/>
                <a:gd name="T87" fmla="*/ 70 h 162"/>
                <a:gd name="T88" fmla="*/ 96 w 152"/>
                <a:gd name="T89" fmla="*/ 125 h 162"/>
                <a:gd name="T90" fmla="*/ 111 w 152"/>
                <a:gd name="T91" fmla="*/ 140 h 162"/>
                <a:gd name="T92" fmla="*/ 113 w 152"/>
                <a:gd name="T93" fmla="*/ 129 h 162"/>
                <a:gd name="T94" fmla="*/ 96 w 152"/>
                <a:gd name="T95" fmla="*/ 125 h 162"/>
                <a:gd name="T96" fmla="*/ 77 w 152"/>
                <a:gd name="T97" fmla="*/ 79 h 162"/>
                <a:gd name="T98" fmla="*/ 81 w 152"/>
                <a:gd name="T99" fmla="*/ 83 h 162"/>
                <a:gd name="T100" fmla="*/ 72 w 152"/>
                <a:gd name="T101" fmla="*/ 7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2" h="162">
                  <a:moveTo>
                    <a:pt x="0" y="123"/>
                  </a:moveTo>
                  <a:cubicBezTo>
                    <a:pt x="0" y="124"/>
                    <a:pt x="0" y="125"/>
                    <a:pt x="0" y="126"/>
                  </a:cubicBezTo>
                  <a:moveTo>
                    <a:pt x="0" y="126"/>
                  </a:moveTo>
                  <a:cubicBezTo>
                    <a:pt x="1" y="129"/>
                    <a:pt x="5" y="128"/>
                    <a:pt x="7" y="130"/>
                  </a:cubicBezTo>
                  <a:cubicBezTo>
                    <a:pt x="9" y="131"/>
                    <a:pt x="8" y="133"/>
                    <a:pt x="10" y="134"/>
                  </a:cubicBezTo>
                  <a:cubicBezTo>
                    <a:pt x="18" y="139"/>
                    <a:pt x="24" y="126"/>
                    <a:pt x="29" y="124"/>
                  </a:cubicBezTo>
                  <a:cubicBezTo>
                    <a:pt x="30" y="132"/>
                    <a:pt x="30" y="156"/>
                    <a:pt x="37" y="160"/>
                  </a:cubicBezTo>
                  <a:cubicBezTo>
                    <a:pt x="40" y="162"/>
                    <a:pt x="47" y="160"/>
                    <a:pt x="49" y="158"/>
                  </a:cubicBezTo>
                  <a:cubicBezTo>
                    <a:pt x="54" y="155"/>
                    <a:pt x="50" y="146"/>
                    <a:pt x="50" y="140"/>
                  </a:cubicBezTo>
                  <a:cubicBezTo>
                    <a:pt x="49" y="128"/>
                    <a:pt x="49" y="116"/>
                    <a:pt x="48" y="103"/>
                  </a:cubicBezTo>
                  <a:cubicBezTo>
                    <a:pt x="48" y="95"/>
                    <a:pt x="50" y="92"/>
                    <a:pt x="52" y="88"/>
                  </a:cubicBezTo>
                  <a:cubicBezTo>
                    <a:pt x="54" y="84"/>
                    <a:pt x="55" y="79"/>
                    <a:pt x="55" y="73"/>
                  </a:cubicBezTo>
                  <a:cubicBezTo>
                    <a:pt x="55" y="71"/>
                    <a:pt x="54" y="67"/>
                    <a:pt x="53" y="64"/>
                  </a:cubicBezTo>
                  <a:cubicBezTo>
                    <a:pt x="53" y="62"/>
                    <a:pt x="50" y="59"/>
                    <a:pt x="51" y="58"/>
                  </a:cubicBezTo>
                  <a:cubicBezTo>
                    <a:pt x="51" y="56"/>
                    <a:pt x="54" y="56"/>
                    <a:pt x="55" y="54"/>
                  </a:cubicBezTo>
                  <a:cubicBezTo>
                    <a:pt x="59" y="48"/>
                    <a:pt x="57" y="36"/>
                    <a:pt x="52" y="30"/>
                  </a:cubicBezTo>
                  <a:cubicBezTo>
                    <a:pt x="50" y="27"/>
                    <a:pt x="45" y="24"/>
                    <a:pt x="40" y="28"/>
                  </a:cubicBezTo>
                  <a:cubicBezTo>
                    <a:pt x="36" y="31"/>
                    <a:pt x="33" y="37"/>
                    <a:pt x="29" y="42"/>
                  </a:cubicBezTo>
                  <a:cubicBezTo>
                    <a:pt x="27" y="45"/>
                    <a:pt x="25" y="47"/>
                    <a:pt x="23" y="50"/>
                  </a:cubicBezTo>
                  <a:cubicBezTo>
                    <a:pt x="19" y="56"/>
                    <a:pt x="14" y="62"/>
                    <a:pt x="12" y="67"/>
                  </a:cubicBezTo>
                  <a:cubicBezTo>
                    <a:pt x="10" y="74"/>
                    <a:pt x="14" y="72"/>
                    <a:pt x="18" y="74"/>
                  </a:cubicBezTo>
                  <a:cubicBezTo>
                    <a:pt x="19" y="75"/>
                    <a:pt x="20" y="77"/>
                    <a:pt x="21" y="78"/>
                  </a:cubicBezTo>
                  <a:cubicBezTo>
                    <a:pt x="22" y="78"/>
                    <a:pt x="23" y="78"/>
                    <a:pt x="25" y="78"/>
                  </a:cubicBezTo>
                  <a:cubicBezTo>
                    <a:pt x="26" y="79"/>
                    <a:pt x="26" y="81"/>
                    <a:pt x="28" y="81"/>
                  </a:cubicBezTo>
                  <a:cubicBezTo>
                    <a:pt x="28" y="81"/>
                    <a:pt x="32" y="79"/>
                    <a:pt x="33" y="79"/>
                  </a:cubicBezTo>
                  <a:cubicBezTo>
                    <a:pt x="36" y="77"/>
                    <a:pt x="37" y="73"/>
                    <a:pt x="39" y="71"/>
                  </a:cubicBezTo>
                  <a:cubicBezTo>
                    <a:pt x="35" y="79"/>
                    <a:pt x="31" y="87"/>
                    <a:pt x="25" y="94"/>
                  </a:cubicBezTo>
                  <a:cubicBezTo>
                    <a:pt x="24" y="96"/>
                    <a:pt x="21" y="98"/>
                    <a:pt x="20" y="100"/>
                  </a:cubicBezTo>
                  <a:cubicBezTo>
                    <a:pt x="19" y="101"/>
                    <a:pt x="19" y="103"/>
                    <a:pt x="18" y="104"/>
                  </a:cubicBezTo>
                  <a:cubicBezTo>
                    <a:pt x="13" y="110"/>
                    <a:pt x="4" y="114"/>
                    <a:pt x="0" y="123"/>
                  </a:cubicBezTo>
                  <a:moveTo>
                    <a:pt x="62" y="116"/>
                  </a:moveTo>
                  <a:cubicBezTo>
                    <a:pt x="61" y="116"/>
                    <a:pt x="59" y="116"/>
                    <a:pt x="58" y="117"/>
                  </a:cubicBezTo>
                  <a:cubicBezTo>
                    <a:pt x="56" y="119"/>
                    <a:pt x="54" y="124"/>
                    <a:pt x="56" y="127"/>
                  </a:cubicBezTo>
                  <a:cubicBezTo>
                    <a:pt x="60" y="132"/>
                    <a:pt x="67" y="125"/>
                    <a:pt x="72" y="126"/>
                  </a:cubicBezTo>
                  <a:cubicBezTo>
                    <a:pt x="68" y="131"/>
                    <a:pt x="63" y="136"/>
                    <a:pt x="59" y="141"/>
                  </a:cubicBezTo>
                  <a:cubicBezTo>
                    <a:pt x="56" y="144"/>
                    <a:pt x="52" y="147"/>
                    <a:pt x="52" y="150"/>
                  </a:cubicBezTo>
                  <a:cubicBezTo>
                    <a:pt x="52" y="152"/>
                    <a:pt x="54" y="158"/>
                    <a:pt x="54" y="158"/>
                  </a:cubicBezTo>
                  <a:cubicBezTo>
                    <a:pt x="55" y="159"/>
                    <a:pt x="57" y="158"/>
                    <a:pt x="59" y="158"/>
                  </a:cubicBezTo>
                  <a:cubicBezTo>
                    <a:pt x="61" y="158"/>
                    <a:pt x="60" y="159"/>
                    <a:pt x="62" y="159"/>
                  </a:cubicBezTo>
                  <a:cubicBezTo>
                    <a:pt x="63" y="159"/>
                    <a:pt x="64" y="159"/>
                    <a:pt x="65" y="159"/>
                  </a:cubicBezTo>
                  <a:cubicBezTo>
                    <a:pt x="68" y="158"/>
                    <a:pt x="76" y="149"/>
                    <a:pt x="78" y="147"/>
                  </a:cubicBezTo>
                  <a:cubicBezTo>
                    <a:pt x="80" y="145"/>
                    <a:pt x="80" y="143"/>
                    <a:pt x="82" y="143"/>
                  </a:cubicBezTo>
                  <a:cubicBezTo>
                    <a:pt x="83" y="143"/>
                    <a:pt x="85" y="147"/>
                    <a:pt x="87" y="148"/>
                  </a:cubicBezTo>
                  <a:cubicBezTo>
                    <a:pt x="89" y="150"/>
                    <a:pt x="94" y="153"/>
                    <a:pt x="98" y="155"/>
                  </a:cubicBezTo>
                  <a:cubicBezTo>
                    <a:pt x="108" y="159"/>
                    <a:pt x="124" y="162"/>
                    <a:pt x="135" y="156"/>
                  </a:cubicBezTo>
                  <a:cubicBezTo>
                    <a:pt x="136" y="155"/>
                    <a:pt x="139" y="152"/>
                    <a:pt x="140" y="151"/>
                  </a:cubicBezTo>
                  <a:cubicBezTo>
                    <a:pt x="144" y="143"/>
                    <a:pt x="138" y="138"/>
                    <a:pt x="135" y="134"/>
                  </a:cubicBezTo>
                  <a:cubicBezTo>
                    <a:pt x="130" y="128"/>
                    <a:pt x="126" y="124"/>
                    <a:pt x="120" y="121"/>
                  </a:cubicBezTo>
                  <a:cubicBezTo>
                    <a:pt x="121" y="117"/>
                    <a:pt x="121" y="113"/>
                    <a:pt x="124" y="110"/>
                  </a:cubicBezTo>
                  <a:cubicBezTo>
                    <a:pt x="133" y="104"/>
                    <a:pt x="137" y="116"/>
                    <a:pt x="143" y="117"/>
                  </a:cubicBezTo>
                  <a:cubicBezTo>
                    <a:pt x="148" y="117"/>
                    <a:pt x="152" y="112"/>
                    <a:pt x="151" y="108"/>
                  </a:cubicBezTo>
                  <a:cubicBezTo>
                    <a:pt x="150" y="103"/>
                    <a:pt x="145" y="100"/>
                    <a:pt x="140" y="100"/>
                  </a:cubicBezTo>
                  <a:cubicBezTo>
                    <a:pt x="135" y="99"/>
                    <a:pt x="130" y="103"/>
                    <a:pt x="126" y="104"/>
                  </a:cubicBezTo>
                  <a:cubicBezTo>
                    <a:pt x="122" y="105"/>
                    <a:pt x="116" y="104"/>
                    <a:pt x="112" y="106"/>
                  </a:cubicBezTo>
                  <a:cubicBezTo>
                    <a:pt x="113" y="102"/>
                    <a:pt x="117" y="101"/>
                    <a:pt x="118" y="97"/>
                  </a:cubicBezTo>
                  <a:cubicBezTo>
                    <a:pt x="119" y="95"/>
                    <a:pt x="118" y="94"/>
                    <a:pt x="118" y="92"/>
                  </a:cubicBezTo>
                  <a:cubicBezTo>
                    <a:pt x="119" y="89"/>
                    <a:pt x="122" y="87"/>
                    <a:pt x="124" y="85"/>
                  </a:cubicBezTo>
                  <a:cubicBezTo>
                    <a:pt x="125" y="83"/>
                    <a:pt x="126" y="78"/>
                    <a:pt x="128" y="74"/>
                  </a:cubicBezTo>
                  <a:cubicBezTo>
                    <a:pt x="130" y="70"/>
                    <a:pt x="133" y="66"/>
                    <a:pt x="133" y="61"/>
                  </a:cubicBezTo>
                  <a:cubicBezTo>
                    <a:pt x="132" y="58"/>
                    <a:pt x="124" y="52"/>
                    <a:pt x="120" y="52"/>
                  </a:cubicBezTo>
                  <a:cubicBezTo>
                    <a:pt x="119" y="52"/>
                    <a:pt x="118" y="53"/>
                    <a:pt x="117" y="53"/>
                  </a:cubicBezTo>
                  <a:cubicBezTo>
                    <a:pt x="114" y="54"/>
                    <a:pt x="108" y="55"/>
                    <a:pt x="106" y="54"/>
                  </a:cubicBezTo>
                  <a:cubicBezTo>
                    <a:pt x="104" y="54"/>
                    <a:pt x="102" y="48"/>
                    <a:pt x="102" y="48"/>
                  </a:cubicBezTo>
                  <a:cubicBezTo>
                    <a:pt x="102" y="46"/>
                    <a:pt x="104" y="44"/>
                    <a:pt x="107" y="43"/>
                  </a:cubicBezTo>
                  <a:cubicBezTo>
                    <a:pt x="108" y="43"/>
                    <a:pt x="110" y="43"/>
                    <a:pt x="111" y="43"/>
                  </a:cubicBezTo>
                  <a:cubicBezTo>
                    <a:pt x="113" y="42"/>
                    <a:pt x="116" y="40"/>
                    <a:pt x="116" y="39"/>
                  </a:cubicBezTo>
                  <a:cubicBezTo>
                    <a:pt x="117" y="39"/>
                    <a:pt x="116" y="37"/>
                    <a:pt x="116" y="36"/>
                  </a:cubicBezTo>
                  <a:cubicBezTo>
                    <a:pt x="116" y="28"/>
                    <a:pt x="114" y="25"/>
                    <a:pt x="110" y="24"/>
                  </a:cubicBezTo>
                  <a:cubicBezTo>
                    <a:pt x="107" y="23"/>
                    <a:pt x="102" y="24"/>
                    <a:pt x="101" y="23"/>
                  </a:cubicBezTo>
                  <a:cubicBezTo>
                    <a:pt x="100" y="22"/>
                    <a:pt x="100" y="11"/>
                    <a:pt x="100" y="10"/>
                  </a:cubicBezTo>
                  <a:cubicBezTo>
                    <a:pt x="98" y="4"/>
                    <a:pt x="83" y="0"/>
                    <a:pt x="84" y="9"/>
                  </a:cubicBezTo>
                  <a:cubicBezTo>
                    <a:pt x="84" y="11"/>
                    <a:pt x="87" y="12"/>
                    <a:pt x="87" y="14"/>
                  </a:cubicBezTo>
                  <a:cubicBezTo>
                    <a:pt x="87" y="16"/>
                    <a:pt x="85" y="18"/>
                    <a:pt x="85" y="20"/>
                  </a:cubicBezTo>
                  <a:cubicBezTo>
                    <a:pt x="84" y="25"/>
                    <a:pt x="84" y="30"/>
                    <a:pt x="83" y="31"/>
                  </a:cubicBezTo>
                  <a:cubicBezTo>
                    <a:pt x="81" y="33"/>
                    <a:pt x="72" y="37"/>
                    <a:pt x="69" y="40"/>
                  </a:cubicBezTo>
                  <a:cubicBezTo>
                    <a:pt x="67" y="43"/>
                    <a:pt x="69" y="47"/>
                    <a:pt x="71" y="49"/>
                  </a:cubicBezTo>
                  <a:cubicBezTo>
                    <a:pt x="74" y="51"/>
                    <a:pt x="81" y="51"/>
                    <a:pt x="80" y="57"/>
                  </a:cubicBezTo>
                  <a:cubicBezTo>
                    <a:pt x="79" y="61"/>
                    <a:pt x="70" y="65"/>
                    <a:pt x="67" y="68"/>
                  </a:cubicBezTo>
                  <a:cubicBezTo>
                    <a:pt x="64" y="70"/>
                    <a:pt x="61" y="74"/>
                    <a:pt x="61" y="77"/>
                  </a:cubicBezTo>
                  <a:cubicBezTo>
                    <a:pt x="60" y="86"/>
                    <a:pt x="66" y="92"/>
                    <a:pt x="69" y="96"/>
                  </a:cubicBezTo>
                  <a:cubicBezTo>
                    <a:pt x="71" y="101"/>
                    <a:pt x="72" y="106"/>
                    <a:pt x="80" y="102"/>
                  </a:cubicBezTo>
                  <a:cubicBezTo>
                    <a:pt x="77" y="105"/>
                    <a:pt x="68" y="113"/>
                    <a:pt x="62" y="116"/>
                  </a:cubicBezTo>
                  <a:close/>
                  <a:moveTo>
                    <a:pt x="114" y="64"/>
                  </a:moveTo>
                  <a:cubicBezTo>
                    <a:pt x="111" y="62"/>
                    <a:pt x="106" y="68"/>
                    <a:pt x="107" y="72"/>
                  </a:cubicBezTo>
                  <a:cubicBezTo>
                    <a:pt x="113" y="73"/>
                    <a:pt x="112" y="67"/>
                    <a:pt x="114" y="64"/>
                  </a:cubicBezTo>
                  <a:close/>
                  <a:moveTo>
                    <a:pt x="88" y="73"/>
                  </a:moveTo>
                  <a:cubicBezTo>
                    <a:pt x="87" y="75"/>
                    <a:pt x="90" y="79"/>
                    <a:pt x="89" y="80"/>
                  </a:cubicBezTo>
                  <a:cubicBezTo>
                    <a:pt x="94" y="80"/>
                    <a:pt x="96" y="76"/>
                    <a:pt x="96" y="70"/>
                  </a:cubicBezTo>
                  <a:cubicBezTo>
                    <a:pt x="93" y="71"/>
                    <a:pt x="88" y="71"/>
                    <a:pt x="88" y="73"/>
                  </a:cubicBezTo>
                  <a:close/>
                  <a:moveTo>
                    <a:pt x="96" y="125"/>
                  </a:moveTo>
                  <a:cubicBezTo>
                    <a:pt x="95" y="126"/>
                    <a:pt x="92" y="128"/>
                    <a:pt x="92" y="129"/>
                  </a:cubicBezTo>
                  <a:cubicBezTo>
                    <a:pt x="93" y="133"/>
                    <a:pt x="106" y="139"/>
                    <a:pt x="111" y="140"/>
                  </a:cubicBezTo>
                  <a:cubicBezTo>
                    <a:pt x="113" y="140"/>
                    <a:pt x="118" y="141"/>
                    <a:pt x="120" y="141"/>
                  </a:cubicBezTo>
                  <a:cubicBezTo>
                    <a:pt x="127" y="140"/>
                    <a:pt x="116" y="132"/>
                    <a:pt x="113" y="129"/>
                  </a:cubicBezTo>
                  <a:cubicBezTo>
                    <a:pt x="110" y="126"/>
                    <a:pt x="105" y="118"/>
                    <a:pt x="101" y="119"/>
                  </a:cubicBezTo>
                  <a:cubicBezTo>
                    <a:pt x="98" y="120"/>
                    <a:pt x="98" y="123"/>
                    <a:pt x="96" y="125"/>
                  </a:cubicBezTo>
                  <a:close/>
                  <a:moveTo>
                    <a:pt x="72" y="77"/>
                  </a:moveTo>
                  <a:cubicBezTo>
                    <a:pt x="72" y="77"/>
                    <a:pt x="76" y="79"/>
                    <a:pt x="77" y="79"/>
                  </a:cubicBezTo>
                  <a:cubicBezTo>
                    <a:pt x="78" y="79"/>
                    <a:pt x="79" y="78"/>
                    <a:pt x="80" y="79"/>
                  </a:cubicBezTo>
                  <a:cubicBezTo>
                    <a:pt x="81" y="81"/>
                    <a:pt x="81" y="82"/>
                    <a:pt x="81" y="83"/>
                  </a:cubicBezTo>
                  <a:cubicBezTo>
                    <a:pt x="80" y="83"/>
                    <a:pt x="78" y="85"/>
                    <a:pt x="77" y="85"/>
                  </a:cubicBezTo>
                  <a:cubicBezTo>
                    <a:pt x="76" y="84"/>
                    <a:pt x="73" y="80"/>
                    <a:pt x="72" y="79"/>
                  </a:cubicBezTo>
                  <a:cubicBezTo>
                    <a:pt x="72" y="79"/>
                    <a:pt x="71" y="77"/>
                    <a:pt x="72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25"/>
            <p:cNvSpPr>
              <a:spLocks/>
            </p:cNvSpPr>
            <p:nvPr/>
          </p:nvSpPr>
          <p:spPr bwMode="auto">
            <a:xfrm>
              <a:off x="3623" y="2496"/>
              <a:ext cx="319" cy="105"/>
            </a:xfrm>
            <a:custGeom>
              <a:avLst/>
              <a:gdLst>
                <a:gd name="T0" fmla="*/ 114 w 135"/>
                <a:gd name="T1" fmla="*/ 37 h 44"/>
                <a:gd name="T2" fmla="*/ 110 w 135"/>
                <a:gd name="T3" fmla="*/ 33 h 44"/>
                <a:gd name="T4" fmla="*/ 92 w 135"/>
                <a:gd name="T5" fmla="*/ 32 h 44"/>
                <a:gd name="T6" fmla="*/ 79 w 135"/>
                <a:gd name="T7" fmla="*/ 33 h 44"/>
                <a:gd name="T8" fmla="*/ 65 w 135"/>
                <a:gd name="T9" fmla="*/ 34 h 44"/>
                <a:gd name="T10" fmla="*/ 49 w 135"/>
                <a:gd name="T11" fmla="*/ 37 h 44"/>
                <a:gd name="T12" fmla="*/ 45 w 135"/>
                <a:gd name="T13" fmla="*/ 38 h 44"/>
                <a:gd name="T14" fmla="*/ 38 w 135"/>
                <a:gd name="T15" fmla="*/ 40 h 44"/>
                <a:gd name="T16" fmla="*/ 19 w 135"/>
                <a:gd name="T17" fmla="*/ 37 h 44"/>
                <a:gd name="T18" fmla="*/ 13 w 135"/>
                <a:gd name="T19" fmla="*/ 31 h 44"/>
                <a:gd name="T20" fmla="*/ 4 w 135"/>
                <a:gd name="T21" fmla="*/ 12 h 44"/>
                <a:gd name="T22" fmla="*/ 13 w 135"/>
                <a:gd name="T23" fmla="*/ 4 h 44"/>
                <a:gd name="T24" fmla="*/ 19 w 135"/>
                <a:gd name="T25" fmla="*/ 3 h 44"/>
                <a:gd name="T26" fmla="*/ 53 w 135"/>
                <a:gd name="T27" fmla="*/ 1 h 44"/>
                <a:gd name="T28" fmla="*/ 75 w 135"/>
                <a:gd name="T29" fmla="*/ 0 h 44"/>
                <a:gd name="T30" fmla="*/ 106 w 135"/>
                <a:gd name="T31" fmla="*/ 2 h 44"/>
                <a:gd name="T32" fmla="*/ 112 w 135"/>
                <a:gd name="T33" fmla="*/ 3 h 44"/>
                <a:gd name="T34" fmla="*/ 122 w 135"/>
                <a:gd name="T35" fmla="*/ 3 h 44"/>
                <a:gd name="T36" fmla="*/ 130 w 135"/>
                <a:gd name="T37" fmla="*/ 13 h 44"/>
                <a:gd name="T38" fmla="*/ 134 w 135"/>
                <a:gd name="T39" fmla="*/ 31 h 44"/>
                <a:gd name="T40" fmla="*/ 130 w 135"/>
                <a:gd name="T41" fmla="*/ 38 h 44"/>
                <a:gd name="T42" fmla="*/ 127 w 135"/>
                <a:gd name="T43" fmla="*/ 40 h 44"/>
                <a:gd name="T44" fmla="*/ 125 w 135"/>
                <a:gd name="T45" fmla="*/ 43 h 44"/>
                <a:gd name="T46" fmla="*/ 114 w 135"/>
                <a:gd name="T47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5" h="44">
                  <a:moveTo>
                    <a:pt x="114" y="37"/>
                  </a:moveTo>
                  <a:cubicBezTo>
                    <a:pt x="112" y="35"/>
                    <a:pt x="113" y="33"/>
                    <a:pt x="110" y="33"/>
                  </a:cubicBezTo>
                  <a:cubicBezTo>
                    <a:pt x="108" y="32"/>
                    <a:pt x="93" y="32"/>
                    <a:pt x="92" y="32"/>
                  </a:cubicBezTo>
                  <a:cubicBezTo>
                    <a:pt x="88" y="32"/>
                    <a:pt x="84" y="33"/>
                    <a:pt x="79" y="33"/>
                  </a:cubicBezTo>
                  <a:cubicBezTo>
                    <a:pt x="75" y="33"/>
                    <a:pt x="70" y="34"/>
                    <a:pt x="65" y="34"/>
                  </a:cubicBezTo>
                  <a:cubicBezTo>
                    <a:pt x="61" y="35"/>
                    <a:pt x="51" y="37"/>
                    <a:pt x="49" y="37"/>
                  </a:cubicBezTo>
                  <a:cubicBezTo>
                    <a:pt x="48" y="37"/>
                    <a:pt x="46" y="37"/>
                    <a:pt x="45" y="38"/>
                  </a:cubicBezTo>
                  <a:cubicBezTo>
                    <a:pt x="42" y="39"/>
                    <a:pt x="41" y="41"/>
                    <a:pt x="38" y="40"/>
                  </a:cubicBezTo>
                  <a:cubicBezTo>
                    <a:pt x="35" y="40"/>
                    <a:pt x="22" y="39"/>
                    <a:pt x="19" y="37"/>
                  </a:cubicBezTo>
                  <a:cubicBezTo>
                    <a:pt x="17" y="35"/>
                    <a:pt x="14" y="33"/>
                    <a:pt x="13" y="31"/>
                  </a:cubicBezTo>
                  <a:cubicBezTo>
                    <a:pt x="8" y="27"/>
                    <a:pt x="0" y="21"/>
                    <a:pt x="4" y="12"/>
                  </a:cubicBezTo>
                  <a:cubicBezTo>
                    <a:pt x="5" y="10"/>
                    <a:pt x="11" y="5"/>
                    <a:pt x="13" y="4"/>
                  </a:cubicBezTo>
                  <a:cubicBezTo>
                    <a:pt x="15" y="4"/>
                    <a:pt x="17" y="4"/>
                    <a:pt x="19" y="3"/>
                  </a:cubicBezTo>
                  <a:cubicBezTo>
                    <a:pt x="30" y="2"/>
                    <a:pt x="41" y="2"/>
                    <a:pt x="53" y="1"/>
                  </a:cubicBezTo>
                  <a:cubicBezTo>
                    <a:pt x="60" y="1"/>
                    <a:pt x="68" y="0"/>
                    <a:pt x="75" y="0"/>
                  </a:cubicBezTo>
                  <a:cubicBezTo>
                    <a:pt x="85" y="0"/>
                    <a:pt x="95" y="1"/>
                    <a:pt x="106" y="2"/>
                  </a:cubicBezTo>
                  <a:cubicBezTo>
                    <a:pt x="108" y="2"/>
                    <a:pt x="110" y="3"/>
                    <a:pt x="112" y="3"/>
                  </a:cubicBezTo>
                  <a:cubicBezTo>
                    <a:pt x="115" y="3"/>
                    <a:pt x="119" y="2"/>
                    <a:pt x="122" y="3"/>
                  </a:cubicBezTo>
                  <a:cubicBezTo>
                    <a:pt x="124" y="3"/>
                    <a:pt x="129" y="11"/>
                    <a:pt x="130" y="13"/>
                  </a:cubicBezTo>
                  <a:cubicBezTo>
                    <a:pt x="133" y="18"/>
                    <a:pt x="135" y="23"/>
                    <a:pt x="134" y="31"/>
                  </a:cubicBezTo>
                  <a:cubicBezTo>
                    <a:pt x="133" y="34"/>
                    <a:pt x="132" y="36"/>
                    <a:pt x="130" y="38"/>
                  </a:cubicBezTo>
                  <a:cubicBezTo>
                    <a:pt x="129" y="40"/>
                    <a:pt x="128" y="40"/>
                    <a:pt x="127" y="40"/>
                  </a:cubicBezTo>
                  <a:cubicBezTo>
                    <a:pt x="126" y="42"/>
                    <a:pt x="126" y="43"/>
                    <a:pt x="125" y="43"/>
                  </a:cubicBezTo>
                  <a:cubicBezTo>
                    <a:pt x="120" y="44"/>
                    <a:pt x="117" y="39"/>
                    <a:pt x="114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26"/>
            <p:cNvSpPr>
              <a:spLocks noEditPoints="1"/>
            </p:cNvSpPr>
            <p:nvPr/>
          </p:nvSpPr>
          <p:spPr bwMode="auto">
            <a:xfrm>
              <a:off x="3201" y="2345"/>
              <a:ext cx="374" cy="364"/>
            </a:xfrm>
            <a:custGeom>
              <a:avLst/>
              <a:gdLst>
                <a:gd name="T0" fmla="*/ 151 w 158"/>
                <a:gd name="T1" fmla="*/ 75 h 152"/>
                <a:gd name="T2" fmla="*/ 137 w 158"/>
                <a:gd name="T3" fmla="*/ 80 h 152"/>
                <a:gd name="T4" fmla="*/ 128 w 158"/>
                <a:gd name="T5" fmla="*/ 76 h 152"/>
                <a:gd name="T6" fmla="*/ 82 w 158"/>
                <a:gd name="T7" fmla="*/ 43 h 152"/>
                <a:gd name="T8" fmla="*/ 69 w 158"/>
                <a:gd name="T9" fmla="*/ 31 h 152"/>
                <a:gd name="T10" fmla="*/ 41 w 158"/>
                <a:gd name="T11" fmla="*/ 71 h 152"/>
                <a:gd name="T12" fmla="*/ 12 w 158"/>
                <a:gd name="T13" fmla="*/ 79 h 152"/>
                <a:gd name="T14" fmla="*/ 0 w 158"/>
                <a:gd name="T15" fmla="*/ 68 h 152"/>
                <a:gd name="T16" fmla="*/ 8 w 158"/>
                <a:gd name="T17" fmla="*/ 61 h 152"/>
                <a:gd name="T18" fmla="*/ 33 w 158"/>
                <a:gd name="T19" fmla="*/ 46 h 152"/>
                <a:gd name="T20" fmla="*/ 66 w 158"/>
                <a:gd name="T21" fmla="*/ 2 h 152"/>
                <a:gd name="T22" fmla="*/ 83 w 158"/>
                <a:gd name="T23" fmla="*/ 4 h 152"/>
                <a:gd name="T24" fmla="*/ 93 w 158"/>
                <a:gd name="T25" fmla="*/ 22 h 152"/>
                <a:gd name="T26" fmla="*/ 105 w 158"/>
                <a:gd name="T27" fmla="*/ 33 h 152"/>
                <a:gd name="T28" fmla="*/ 156 w 158"/>
                <a:gd name="T29" fmla="*/ 76 h 152"/>
                <a:gd name="T30" fmla="*/ 73 w 158"/>
                <a:gd name="T31" fmla="*/ 146 h 152"/>
                <a:gd name="T32" fmla="*/ 93 w 158"/>
                <a:gd name="T33" fmla="*/ 143 h 152"/>
                <a:gd name="T34" fmla="*/ 104 w 158"/>
                <a:gd name="T35" fmla="*/ 117 h 152"/>
                <a:gd name="T36" fmla="*/ 99 w 158"/>
                <a:gd name="T37" fmla="*/ 95 h 152"/>
                <a:gd name="T38" fmla="*/ 82 w 158"/>
                <a:gd name="T39" fmla="*/ 94 h 152"/>
                <a:gd name="T40" fmla="*/ 69 w 158"/>
                <a:gd name="T41" fmla="*/ 96 h 152"/>
                <a:gd name="T42" fmla="*/ 61 w 158"/>
                <a:gd name="T43" fmla="*/ 89 h 152"/>
                <a:gd name="T44" fmla="*/ 78 w 158"/>
                <a:gd name="T45" fmla="*/ 86 h 152"/>
                <a:gd name="T46" fmla="*/ 98 w 158"/>
                <a:gd name="T47" fmla="*/ 77 h 152"/>
                <a:gd name="T48" fmla="*/ 95 w 158"/>
                <a:gd name="T49" fmla="*/ 59 h 152"/>
                <a:gd name="T50" fmla="*/ 71 w 158"/>
                <a:gd name="T51" fmla="*/ 59 h 152"/>
                <a:gd name="T52" fmla="*/ 46 w 158"/>
                <a:gd name="T53" fmla="*/ 64 h 152"/>
                <a:gd name="T54" fmla="*/ 48 w 158"/>
                <a:gd name="T55" fmla="*/ 81 h 152"/>
                <a:gd name="T56" fmla="*/ 31 w 158"/>
                <a:gd name="T57" fmla="*/ 109 h 152"/>
                <a:gd name="T58" fmla="*/ 44 w 158"/>
                <a:gd name="T59" fmla="*/ 143 h 152"/>
                <a:gd name="T60" fmla="*/ 53 w 158"/>
                <a:gd name="T61" fmla="*/ 152 h 152"/>
                <a:gd name="T62" fmla="*/ 84 w 158"/>
                <a:gd name="T63" fmla="*/ 113 h 152"/>
                <a:gd name="T64" fmla="*/ 54 w 158"/>
                <a:gd name="T65" fmla="*/ 124 h 152"/>
                <a:gd name="T66" fmla="*/ 60 w 158"/>
                <a:gd name="T67" fmla="*/ 11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8" h="152">
                  <a:moveTo>
                    <a:pt x="156" y="76"/>
                  </a:moveTo>
                  <a:cubicBezTo>
                    <a:pt x="154" y="77"/>
                    <a:pt x="153" y="75"/>
                    <a:pt x="151" y="75"/>
                  </a:cubicBezTo>
                  <a:cubicBezTo>
                    <a:pt x="148" y="77"/>
                    <a:pt x="146" y="81"/>
                    <a:pt x="142" y="82"/>
                  </a:cubicBezTo>
                  <a:cubicBezTo>
                    <a:pt x="141" y="81"/>
                    <a:pt x="139" y="81"/>
                    <a:pt x="137" y="80"/>
                  </a:cubicBezTo>
                  <a:cubicBezTo>
                    <a:pt x="136" y="79"/>
                    <a:pt x="136" y="78"/>
                    <a:pt x="135" y="78"/>
                  </a:cubicBezTo>
                  <a:cubicBezTo>
                    <a:pt x="133" y="77"/>
                    <a:pt x="131" y="77"/>
                    <a:pt x="128" y="76"/>
                  </a:cubicBezTo>
                  <a:cubicBezTo>
                    <a:pt x="124" y="75"/>
                    <a:pt x="116" y="73"/>
                    <a:pt x="113" y="71"/>
                  </a:cubicBezTo>
                  <a:cubicBezTo>
                    <a:pt x="105" y="67"/>
                    <a:pt x="85" y="48"/>
                    <a:pt x="82" y="43"/>
                  </a:cubicBezTo>
                  <a:cubicBezTo>
                    <a:pt x="81" y="42"/>
                    <a:pt x="81" y="41"/>
                    <a:pt x="80" y="40"/>
                  </a:cubicBezTo>
                  <a:cubicBezTo>
                    <a:pt x="77" y="37"/>
                    <a:pt x="73" y="34"/>
                    <a:pt x="69" y="31"/>
                  </a:cubicBezTo>
                  <a:cubicBezTo>
                    <a:pt x="63" y="43"/>
                    <a:pt x="55" y="53"/>
                    <a:pt x="46" y="62"/>
                  </a:cubicBezTo>
                  <a:cubicBezTo>
                    <a:pt x="45" y="64"/>
                    <a:pt x="44" y="69"/>
                    <a:pt x="41" y="71"/>
                  </a:cubicBezTo>
                  <a:cubicBezTo>
                    <a:pt x="39" y="72"/>
                    <a:pt x="36" y="72"/>
                    <a:pt x="33" y="72"/>
                  </a:cubicBezTo>
                  <a:cubicBezTo>
                    <a:pt x="26" y="74"/>
                    <a:pt x="19" y="81"/>
                    <a:pt x="12" y="79"/>
                  </a:cubicBezTo>
                  <a:cubicBezTo>
                    <a:pt x="9" y="79"/>
                    <a:pt x="7" y="76"/>
                    <a:pt x="5" y="73"/>
                  </a:cubicBezTo>
                  <a:cubicBezTo>
                    <a:pt x="3" y="71"/>
                    <a:pt x="1" y="70"/>
                    <a:pt x="0" y="68"/>
                  </a:cubicBezTo>
                  <a:cubicBezTo>
                    <a:pt x="0" y="65"/>
                    <a:pt x="3" y="62"/>
                    <a:pt x="5" y="61"/>
                  </a:cubicBezTo>
                  <a:cubicBezTo>
                    <a:pt x="6" y="61"/>
                    <a:pt x="7" y="60"/>
                    <a:pt x="8" y="61"/>
                  </a:cubicBezTo>
                  <a:cubicBezTo>
                    <a:pt x="12" y="59"/>
                    <a:pt x="15" y="57"/>
                    <a:pt x="19" y="56"/>
                  </a:cubicBezTo>
                  <a:cubicBezTo>
                    <a:pt x="23" y="52"/>
                    <a:pt x="28" y="50"/>
                    <a:pt x="33" y="46"/>
                  </a:cubicBezTo>
                  <a:cubicBezTo>
                    <a:pt x="44" y="38"/>
                    <a:pt x="50" y="24"/>
                    <a:pt x="60" y="15"/>
                  </a:cubicBezTo>
                  <a:cubicBezTo>
                    <a:pt x="62" y="9"/>
                    <a:pt x="62" y="4"/>
                    <a:pt x="66" y="2"/>
                  </a:cubicBezTo>
                  <a:cubicBezTo>
                    <a:pt x="68" y="1"/>
                    <a:pt x="75" y="0"/>
                    <a:pt x="79" y="2"/>
                  </a:cubicBezTo>
                  <a:cubicBezTo>
                    <a:pt x="80" y="2"/>
                    <a:pt x="82" y="3"/>
                    <a:pt x="83" y="4"/>
                  </a:cubicBezTo>
                  <a:cubicBezTo>
                    <a:pt x="85" y="6"/>
                    <a:pt x="84" y="9"/>
                    <a:pt x="85" y="13"/>
                  </a:cubicBezTo>
                  <a:cubicBezTo>
                    <a:pt x="86" y="16"/>
                    <a:pt x="90" y="19"/>
                    <a:pt x="93" y="22"/>
                  </a:cubicBezTo>
                  <a:cubicBezTo>
                    <a:pt x="95" y="24"/>
                    <a:pt x="97" y="25"/>
                    <a:pt x="99" y="27"/>
                  </a:cubicBezTo>
                  <a:cubicBezTo>
                    <a:pt x="101" y="29"/>
                    <a:pt x="103" y="32"/>
                    <a:pt x="105" y="33"/>
                  </a:cubicBezTo>
                  <a:cubicBezTo>
                    <a:pt x="107" y="36"/>
                    <a:pt x="142" y="55"/>
                    <a:pt x="155" y="65"/>
                  </a:cubicBezTo>
                  <a:cubicBezTo>
                    <a:pt x="155" y="69"/>
                    <a:pt x="158" y="72"/>
                    <a:pt x="156" y="76"/>
                  </a:cubicBezTo>
                  <a:close/>
                  <a:moveTo>
                    <a:pt x="58" y="151"/>
                  </a:moveTo>
                  <a:cubicBezTo>
                    <a:pt x="61" y="148"/>
                    <a:pt x="67" y="145"/>
                    <a:pt x="73" y="146"/>
                  </a:cubicBezTo>
                  <a:cubicBezTo>
                    <a:pt x="77" y="146"/>
                    <a:pt x="80" y="150"/>
                    <a:pt x="84" y="150"/>
                  </a:cubicBezTo>
                  <a:cubicBezTo>
                    <a:pt x="88" y="148"/>
                    <a:pt x="91" y="146"/>
                    <a:pt x="93" y="143"/>
                  </a:cubicBezTo>
                  <a:cubicBezTo>
                    <a:pt x="93" y="141"/>
                    <a:pt x="93" y="141"/>
                    <a:pt x="92" y="140"/>
                  </a:cubicBezTo>
                  <a:cubicBezTo>
                    <a:pt x="94" y="138"/>
                    <a:pt x="103" y="124"/>
                    <a:pt x="104" y="117"/>
                  </a:cubicBezTo>
                  <a:cubicBezTo>
                    <a:pt x="108" y="115"/>
                    <a:pt x="110" y="112"/>
                    <a:pt x="108" y="107"/>
                  </a:cubicBezTo>
                  <a:cubicBezTo>
                    <a:pt x="108" y="105"/>
                    <a:pt x="103" y="97"/>
                    <a:pt x="99" y="95"/>
                  </a:cubicBezTo>
                  <a:cubicBezTo>
                    <a:pt x="96" y="94"/>
                    <a:pt x="92" y="92"/>
                    <a:pt x="91" y="92"/>
                  </a:cubicBezTo>
                  <a:cubicBezTo>
                    <a:pt x="88" y="91"/>
                    <a:pt x="85" y="93"/>
                    <a:pt x="82" y="94"/>
                  </a:cubicBezTo>
                  <a:cubicBezTo>
                    <a:pt x="81" y="94"/>
                    <a:pt x="79" y="94"/>
                    <a:pt x="78" y="94"/>
                  </a:cubicBezTo>
                  <a:cubicBezTo>
                    <a:pt x="75" y="94"/>
                    <a:pt x="72" y="96"/>
                    <a:pt x="69" y="96"/>
                  </a:cubicBezTo>
                  <a:cubicBezTo>
                    <a:pt x="62" y="98"/>
                    <a:pt x="55" y="100"/>
                    <a:pt x="48" y="99"/>
                  </a:cubicBezTo>
                  <a:cubicBezTo>
                    <a:pt x="51" y="94"/>
                    <a:pt x="55" y="90"/>
                    <a:pt x="61" y="89"/>
                  </a:cubicBezTo>
                  <a:cubicBezTo>
                    <a:pt x="65" y="89"/>
                    <a:pt x="70" y="91"/>
                    <a:pt x="73" y="89"/>
                  </a:cubicBezTo>
                  <a:cubicBezTo>
                    <a:pt x="76" y="89"/>
                    <a:pt x="77" y="87"/>
                    <a:pt x="78" y="86"/>
                  </a:cubicBezTo>
                  <a:cubicBezTo>
                    <a:pt x="80" y="85"/>
                    <a:pt x="82" y="84"/>
                    <a:pt x="84" y="83"/>
                  </a:cubicBezTo>
                  <a:cubicBezTo>
                    <a:pt x="88" y="80"/>
                    <a:pt x="93" y="79"/>
                    <a:pt x="98" y="77"/>
                  </a:cubicBezTo>
                  <a:cubicBezTo>
                    <a:pt x="100" y="75"/>
                    <a:pt x="100" y="71"/>
                    <a:pt x="100" y="68"/>
                  </a:cubicBezTo>
                  <a:cubicBezTo>
                    <a:pt x="101" y="63"/>
                    <a:pt x="98" y="61"/>
                    <a:pt x="95" y="59"/>
                  </a:cubicBezTo>
                  <a:cubicBezTo>
                    <a:pt x="91" y="59"/>
                    <a:pt x="85" y="57"/>
                    <a:pt x="79" y="58"/>
                  </a:cubicBezTo>
                  <a:cubicBezTo>
                    <a:pt x="76" y="58"/>
                    <a:pt x="74" y="59"/>
                    <a:pt x="71" y="59"/>
                  </a:cubicBezTo>
                  <a:cubicBezTo>
                    <a:pt x="67" y="59"/>
                    <a:pt x="62" y="59"/>
                    <a:pt x="57" y="61"/>
                  </a:cubicBezTo>
                  <a:cubicBezTo>
                    <a:pt x="53" y="62"/>
                    <a:pt x="48" y="63"/>
                    <a:pt x="46" y="64"/>
                  </a:cubicBezTo>
                  <a:cubicBezTo>
                    <a:pt x="43" y="66"/>
                    <a:pt x="41" y="74"/>
                    <a:pt x="44" y="79"/>
                  </a:cubicBezTo>
                  <a:cubicBezTo>
                    <a:pt x="45" y="80"/>
                    <a:pt x="47" y="80"/>
                    <a:pt x="48" y="81"/>
                  </a:cubicBezTo>
                  <a:cubicBezTo>
                    <a:pt x="42" y="86"/>
                    <a:pt x="38" y="93"/>
                    <a:pt x="33" y="99"/>
                  </a:cubicBezTo>
                  <a:cubicBezTo>
                    <a:pt x="33" y="102"/>
                    <a:pt x="31" y="104"/>
                    <a:pt x="31" y="109"/>
                  </a:cubicBezTo>
                  <a:cubicBezTo>
                    <a:pt x="31" y="112"/>
                    <a:pt x="33" y="117"/>
                    <a:pt x="34" y="121"/>
                  </a:cubicBezTo>
                  <a:cubicBezTo>
                    <a:pt x="36" y="129"/>
                    <a:pt x="40" y="137"/>
                    <a:pt x="44" y="143"/>
                  </a:cubicBezTo>
                  <a:cubicBezTo>
                    <a:pt x="45" y="146"/>
                    <a:pt x="46" y="149"/>
                    <a:pt x="48" y="151"/>
                  </a:cubicBezTo>
                  <a:cubicBezTo>
                    <a:pt x="49" y="151"/>
                    <a:pt x="50" y="151"/>
                    <a:pt x="53" y="152"/>
                  </a:cubicBezTo>
                  <a:cubicBezTo>
                    <a:pt x="56" y="152"/>
                    <a:pt x="57" y="152"/>
                    <a:pt x="58" y="151"/>
                  </a:cubicBezTo>
                  <a:close/>
                  <a:moveTo>
                    <a:pt x="84" y="113"/>
                  </a:moveTo>
                  <a:cubicBezTo>
                    <a:pt x="81" y="118"/>
                    <a:pt x="78" y="122"/>
                    <a:pt x="73" y="125"/>
                  </a:cubicBezTo>
                  <a:cubicBezTo>
                    <a:pt x="68" y="123"/>
                    <a:pt x="60" y="126"/>
                    <a:pt x="54" y="124"/>
                  </a:cubicBezTo>
                  <a:cubicBezTo>
                    <a:pt x="54" y="124"/>
                    <a:pt x="54" y="124"/>
                    <a:pt x="54" y="123"/>
                  </a:cubicBezTo>
                  <a:cubicBezTo>
                    <a:pt x="53" y="120"/>
                    <a:pt x="57" y="120"/>
                    <a:pt x="60" y="119"/>
                  </a:cubicBezTo>
                  <a:cubicBezTo>
                    <a:pt x="67" y="117"/>
                    <a:pt x="75" y="114"/>
                    <a:pt x="84" y="1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27"/>
            <p:cNvSpPr>
              <a:spLocks noEditPoints="1"/>
            </p:cNvSpPr>
            <p:nvPr/>
          </p:nvSpPr>
          <p:spPr bwMode="auto">
            <a:xfrm>
              <a:off x="2764" y="2362"/>
              <a:ext cx="383" cy="332"/>
            </a:xfrm>
            <a:custGeom>
              <a:avLst/>
              <a:gdLst>
                <a:gd name="T0" fmla="*/ 63 w 162"/>
                <a:gd name="T1" fmla="*/ 43 h 139"/>
                <a:gd name="T2" fmla="*/ 63 w 162"/>
                <a:gd name="T3" fmla="*/ 61 h 139"/>
                <a:gd name="T4" fmla="*/ 59 w 162"/>
                <a:gd name="T5" fmla="*/ 86 h 139"/>
                <a:gd name="T6" fmla="*/ 58 w 162"/>
                <a:gd name="T7" fmla="*/ 127 h 139"/>
                <a:gd name="T8" fmla="*/ 39 w 162"/>
                <a:gd name="T9" fmla="*/ 127 h 139"/>
                <a:gd name="T10" fmla="*/ 14 w 162"/>
                <a:gd name="T11" fmla="*/ 109 h 139"/>
                <a:gd name="T12" fmla="*/ 6 w 162"/>
                <a:gd name="T13" fmla="*/ 104 h 139"/>
                <a:gd name="T14" fmla="*/ 13 w 162"/>
                <a:gd name="T15" fmla="*/ 88 h 139"/>
                <a:gd name="T16" fmla="*/ 22 w 162"/>
                <a:gd name="T17" fmla="*/ 81 h 139"/>
                <a:gd name="T18" fmla="*/ 28 w 162"/>
                <a:gd name="T19" fmla="*/ 74 h 139"/>
                <a:gd name="T20" fmla="*/ 50 w 162"/>
                <a:gd name="T21" fmla="*/ 48 h 139"/>
                <a:gd name="T22" fmla="*/ 51 w 162"/>
                <a:gd name="T23" fmla="*/ 44 h 139"/>
                <a:gd name="T24" fmla="*/ 35 w 162"/>
                <a:gd name="T25" fmla="*/ 51 h 139"/>
                <a:gd name="T26" fmla="*/ 26 w 162"/>
                <a:gd name="T27" fmla="*/ 36 h 139"/>
                <a:gd name="T28" fmla="*/ 41 w 162"/>
                <a:gd name="T29" fmla="*/ 15 h 139"/>
                <a:gd name="T30" fmla="*/ 62 w 162"/>
                <a:gd name="T31" fmla="*/ 1 h 139"/>
                <a:gd name="T32" fmla="*/ 68 w 162"/>
                <a:gd name="T33" fmla="*/ 25 h 139"/>
                <a:gd name="T34" fmla="*/ 110 w 162"/>
                <a:gd name="T35" fmla="*/ 12 h 139"/>
                <a:gd name="T36" fmla="*/ 101 w 162"/>
                <a:gd name="T37" fmla="*/ 28 h 139"/>
                <a:gd name="T38" fmla="*/ 124 w 162"/>
                <a:gd name="T39" fmla="*/ 31 h 139"/>
                <a:gd name="T40" fmla="*/ 137 w 162"/>
                <a:gd name="T41" fmla="*/ 18 h 139"/>
                <a:gd name="T42" fmla="*/ 110 w 162"/>
                <a:gd name="T43" fmla="*/ 12 h 139"/>
                <a:gd name="T44" fmla="*/ 161 w 162"/>
                <a:gd name="T45" fmla="*/ 51 h 139"/>
                <a:gd name="T46" fmla="*/ 162 w 162"/>
                <a:gd name="T47" fmla="*/ 46 h 139"/>
                <a:gd name="T48" fmla="*/ 148 w 162"/>
                <a:gd name="T49" fmla="*/ 36 h 139"/>
                <a:gd name="T50" fmla="*/ 112 w 162"/>
                <a:gd name="T51" fmla="*/ 42 h 139"/>
                <a:gd name="T52" fmla="*/ 86 w 162"/>
                <a:gd name="T53" fmla="*/ 46 h 139"/>
                <a:gd name="T54" fmla="*/ 73 w 162"/>
                <a:gd name="T55" fmla="*/ 57 h 139"/>
                <a:gd name="T56" fmla="*/ 87 w 162"/>
                <a:gd name="T57" fmla="*/ 72 h 139"/>
                <a:gd name="T58" fmla="*/ 110 w 162"/>
                <a:gd name="T59" fmla="*/ 63 h 139"/>
                <a:gd name="T60" fmla="*/ 114 w 162"/>
                <a:gd name="T61" fmla="*/ 88 h 139"/>
                <a:gd name="T62" fmla="*/ 77 w 162"/>
                <a:gd name="T63" fmla="*/ 109 h 139"/>
                <a:gd name="T64" fmla="*/ 76 w 162"/>
                <a:gd name="T65" fmla="*/ 113 h 139"/>
                <a:gd name="T66" fmla="*/ 96 w 162"/>
                <a:gd name="T67" fmla="*/ 132 h 139"/>
                <a:gd name="T68" fmla="*/ 122 w 162"/>
                <a:gd name="T69" fmla="*/ 138 h 139"/>
                <a:gd name="T70" fmla="*/ 134 w 162"/>
                <a:gd name="T71" fmla="*/ 118 h 139"/>
                <a:gd name="T72" fmla="*/ 135 w 162"/>
                <a:gd name="T73" fmla="*/ 107 h 139"/>
                <a:gd name="T74" fmla="*/ 135 w 162"/>
                <a:gd name="T75" fmla="*/ 73 h 139"/>
                <a:gd name="T76" fmla="*/ 138 w 162"/>
                <a:gd name="T77" fmla="*/ 58 h 139"/>
                <a:gd name="T78" fmla="*/ 155 w 162"/>
                <a:gd name="T79" fmla="*/ 5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39">
                  <a:moveTo>
                    <a:pt x="59" y="35"/>
                  </a:moveTo>
                  <a:cubicBezTo>
                    <a:pt x="61" y="37"/>
                    <a:pt x="62" y="40"/>
                    <a:pt x="63" y="43"/>
                  </a:cubicBezTo>
                  <a:cubicBezTo>
                    <a:pt x="64" y="44"/>
                    <a:pt x="64" y="45"/>
                    <a:pt x="64" y="47"/>
                  </a:cubicBezTo>
                  <a:cubicBezTo>
                    <a:pt x="63" y="51"/>
                    <a:pt x="65" y="56"/>
                    <a:pt x="63" y="61"/>
                  </a:cubicBezTo>
                  <a:cubicBezTo>
                    <a:pt x="63" y="62"/>
                    <a:pt x="60" y="71"/>
                    <a:pt x="58" y="72"/>
                  </a:cubicBezTo>
                  <a:cubicBezTo>
                    <a:pt x="57" y="76"/>
                    <a:pt x="59" y="81"/>
                    <a:pt x="59" y="86"/>
                  </a:cubicBezTo>
                  <a:cubicBezTo>
                    <a:pt x="59" y="93"/>
                    <a:pt x="56" y="105"/>
                    <a:pt x="56" y="113"/>
                  </a:cubicBezTo>
                  <a:cubicBezTo>
                    <a:pt x="57" y="118"/>
                    <a:pt x="59" y="124"/>
                    <a:pt x="58" y="127"/>
                  </a:cubicBezTo>
                  <a:cubicBezTo>
                    <a:pt x="57" y="131"/>
                    <a:pt x="53" y="131"/>
                    <a:pt x="51" y="133"/>
                  </a:cubicBezTo>
                  <a:cubicBezTo>
                    <a:pt x="45" y="133"/>
                    <a:pt x="42" y="129"/>
                    <a:pt x="39" y="127"/>
                  </a:cubicBezTo>
                  <a:cubicBezTo>
                    <a:pt x="35" y="120"/>
                    <a:pt x="35" y="110"/>
                    <a:pt x="35" y="100"/>
                  </a:cubicBezTo>
                  <a:cubicBezTo>
                    <a:pt x="28" y="103"/>
                    <a:pt x="22" y="107"/>
                    <a:pt x="14" y="109"/>
                  </a:cubicBezTo>
                  <a:cubicBezTo>
                    <a:pt x="13" y="109"/>
                    <a:pt x="12" y="108"/>
                    <a:pt x="11" y="107"/>
                  </a:cubicBezTo>
                  <a:cubicBezTo>
                    <a:pt x="10" y="107"/>
                    <a:pt x="6" y="105"/>
                    <a:pt x="6" y="104"/>
                  </a:cubicBezTo>
                  <a:cubicBezTo>
                    <a:pt x="4" y="103"/>
                    <a:pt x="1" y="103"/>
                    <a:pt x="1" y="101"/>
                  </a:cubicBezTo>
                  <a:cubicBezTo>
                    <a:pt x="0" y="96"/>
                    <a:pt x="9" y="91"/>
                    <a:pt x="13" y="88"/>
                  </a:cubicBezTo>
                  <a:cubicBezTo>
                    <a:pt x="14" y="88"/>
                    <a:pt x="14" y="87"/>
                    <a:pt x="15" y="86"/>
                  </a:cubicBezTo>
                  <a:cubicBezTo>
                    <a:pt x="18" y="84"/>
                    <a:pt x="20" y="83"/>
                    <a:pt x="22" y="81"/>
                  </a:cubicBezTo>
                  <a:cubicBezTo>
                    <a:pt x="23" y="79"/>
                    <a:pt x="24" y="78"/>
                    <a:pt x="25" y="77"/>
                  </a:cubicBezTo>
                  <a:cubicBezTo>
                    <a:pt x="26" y="75"/>
                    <a:pt x="27" y="75"/>
                    <a:pt x="28" y="74"/>
                  </a:cubicBezTo>
                  <a:cubicBezTo>
                    <a:pt x="30" y="72"/>
                    <a:pt x="30" y="71"/>
                    <a:pt x="31" y="70"/>
                  </a:cubicBezTo>
                  <a:cubicBezTo>
                    <a:pt x="37" y="62"/>
                    <a:pt x="44" y="55"/>
                    <a:pt x="50" y="48"/>
                  </a:cubicBezTo>
                  <a:cubicBezTo>
                    <a:pt x="51" y="47"/>
                    <a:pt x="53" y="47"/>
                    <a:pt x="53" y="45"/>
                  </a:cubicBezTo>
                  <a:cubicBezTo>
                    <a:pt x="53" y="44"/>
                    <a:pt x="51" y="45"/>
                    <a:pt x="51" y="44"/>
                  </a:cubicBezTo>
                  <a:cubicBezTo>
                    <a:pt x="48" y="45"/>
                    <a:pt x="46" y="50"/>
                    <a:pt x="45" y="51"/>
                  </a:cubicBezTo>
                  <a:cubicBezTo>
                    <a:pt x="45" y="51"/>
                    <a:pt x="38" y="51"/>
                    <a:pt x="35" y="51"/>
                  </a:cubicBezTo>
                  <a:cubicBezTo>
                    <a:pt x="33" y="50"/>
                    <a:pt x="31" y="50"/>
                    <a:pt x="29" y="49"/>
                  </a:cubicBezTo>
                  <a:cubicBezTo>
                    <a:pt x="27" y="46"/>
                    <a:pt x="25" y="42"/>
                    <a:pt x="26" y="36"/>
                  </a:cubicBezTo>
                  <a:cubicBezTo>
                    <a:pt x="27" y="33"/>
                    <a:pt x="29" y="29"/>
                    <a:pt x="31" y="27"/>
                  </a:cubicBezTo>
                  <a:cubicBezTo>
                    <a:pt x="34" y="23"/>
                    <a:pt x="37" y="19"/>
                    <a:pt x="41" y="15"/>
                  </a:cubicBezTo>
                  <a:cubicBezTo>
                    <a:pt x="45" y="10"/>
                    <a:pt x="50" y="4"/>
                    <a:pt x="53" y="2"/>
                  </a:cubicBezTo>
                  <a:cubicBezTo>
                    <a:pt x="56" y="1"/>
                    <a:pt x="60" y="0"/>
                    <a:pt x="62" y="1"/>
                  </a:cubicBezTo>
                  <a:cubicBezTo>
                    <a:pt x="64" y="2"/>
                    <a:pt x="65" y="6"/>
                    <a:pt x="67" y="8"/>
                  </a:cubicBezTo>
                  <a:cubicBezTo>
                    <a:pt x="68" y="13"/>
                    <a:pt x="71" y="20"/>
                    <a:pt x="68" y="25"/>
                  </a:cubicBezTo>
                  <a:cubicBezTo>
                    <a:pt x="65" y="29"/>
                    <a:pt x="61" y="32"/>
                    <a:pt x="59" y="35"/>
                  </a:cubicBezTo>
                  <a:close/>
                  <a:moveTo>
                    <a:pt x="110" y="12"/>
                  </a:moveTo>
                  <a:cubicBezTo>
                    <a:pt x="105" y="13"/>
                    <a:pt x="92" y="17"/>
                    <a:pt x="92" y="21"/>
                  </a:cubicBezTo>
                  <a:cubicBezTo>
                    <a:pt x="92" y="24"/>
                    <a:pt x="100" y="27"/>
                    <a:pt x="101" y="28"/>
                  </a:cubicBezTo>
                  <a:cubicBezTo>
                    <a:pt x="102" y="29"/>
                    <a:pt x="102" y="32"/>
                    <a:pt x="104" y="31"/>
                  </a:cubicBezTo>
                  <a:cubicBezTo>
                    <a:pt x="110" y="31"/>
                    <a:pt x="117" y="32"/>
                    <a:pt x="124" y="31"/>
                  </a:cubicBezTo>
                  <a:cubicBezTo>
                    <a:pt x="127" y="30"/>
                    <a:pt x="130" y="27"/>
                    <a:pt x="133" y="28"/>
                  </a:cubicBezTo>
                  <a:cubicBezTo>
                    <a:pt x="134" y="24"/>
                    <a:pt x="137" y="22"/>
                    <a:pt x="137" y="18"/>
                  </a:cubicBezTo>
                  <a:cubicBezTo>
                    <a:pt x="136" y="14"/>
                    <a:pt x="133" y="13"/>
                    <a:pt x="132" y="10"/>
                  </a:cubicBezTo>
                  <a:cubicBezTo>
                    <a:pt x="125" y="8"/>
                    <a:pt x="117" y="10"/>
                    <a:pt x="110" y="12"/>
                  </a:cubicBezTo>
                  <a:close/>
                  <a:moveTo>
                    <a:pt x="160" y="52"/>
                  </a:moveTo>
                  <a:cubicBezTo>
                    <a:pt x="160" y="52"/>
                    <a:pt x="161" y="52"/>
                    <a:pt x="161" y="51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2" y="50"/>
                    <a:pt x="162" y="48"/>
                    <a:pt x="162" y="46"/>
                  </a:cubicBezTo>
                  <a:cubicBezTo>
                    <a:pt x="162" y="43"/>
                    <a:pt x="156" y="37"/>
                    <a:pt x="154" y="36"/>
                  </a:cubicBezTo>
                  <a:cubicBezTo>
                    <a:pt x="152" y="35"/>
                    <a:pt x="150" y="35"/>
                    <a:pt x="148" y="36"/>
                  </a:cubicBezTo>
                  <a:cubicBezTo>
                    <a:pt x="144" y="36"/>
                    <a:pt x="139" y="37"/>
                    <a:pt x="133" y="38"/>
                  </a:cubicBezTo>
                  <a:cubicBezTo>
                    <a:pt x="127" y="38"/>
                    <a:pt x="119" y="40"/>
                    <a:pt x="112" y="42"/>
                  </a:cubicBezTo>
                  <a:cubicBezTo>
                    <a:pt x="101" y="45"/>
                    <a:pt x="92" y="48"/>
                    <a:pt x="84" y="50"/>
                  </a:cubicBezTo>
                  <a:cubicBezTo>
                    <a:pt x="83" y="48"/>
                    <a:pt x="86" y="48"/>
                    <a:pt x="86" y="46"/>
                  </a:cubicBezTo>
                  <a:cubicBezTo>
                    <a:pt x="84" y="46"/>
                    <a:pt x="81" y="49"/>
                    <a:pt x="79" y="51"/>
                  </a:cubicBezTo>
                  <a:cubicBezTo>
                    <a:pt x="77" y="53"/>
                    <a:pt x="74" y="56"/>
                    <a:pt x="73" y="57"/>
                  </a:cubicBezTo>
                  <a:cubicBezTo>
                    <a:pt x="70" y="63"/>
                    <a:pt x="73" y="69"/>
                    <a:pt x="77" y="72"/>
                  </a:cubicBezTo>
                  <a:cubicBezTo>
                    <a:pt x="81" y="72"/>
                    <a:pt x="84" y="73"/>
                    <a:pt x="87" y="72"/>
                  </a:cubicBezTo>
                  <a:cubicBezTo>
                    <a:pt x="89" y="72"/>
                    <a:pt x="91" y="70"/>
                    <a:pt x="92" y="70"/>
                  </a:cubicBezTo>
                  <a:cubicBezTo>
                    <a:pt x="98" y="67"/>
                    <a:pt x="104" y="65"/>
                    <a:pt x="110" y="63"/>
                  </a:cubicBezTo>
                  <a:cubicBezTo>
                    <a:pt x="113" y="68"/>
                    <a:pt x="111" y="73"/>
                    <a:pt x="112" y="79"/>
                  </a:cubicBezTo>
                  <a:cubicBezTo>
                    <a:pt x="112" y="82"/>
                    <a:pt x="113" y="85"/>
                    <a:pt x="114" y="88"/>
                  </a:cubicBezTo>
                  <a:cubicBezTo>
                    <a:pt x="114" y="96"/>
                    <a:pt x="114" y="104"/>
                    <a:pt x="112" y="111"/>
                  </a:cubicBezTo>
                  <a:cubicBezTo>
                    <a:pt x="100" y="110"/>
                    <a:pt x="87" y="110"/>
                    <a:pt x="77" y="109"/>
                  </a:cubicBezTo>
                  <a:cubicBezTo>
                    <a:pt x="77" y="111"/>
                    <a:pt x="79" y="112"/>
                    <a:pt x="77" y="113"/>
                  </a:cubicBezTo>
                  <a:cubicBezTo>
                    <a:pt x="77" y="112"/>
                    <a:pt x="76" y="112"/>
                    <a:pt x="76" y="113"/>
                  </a:cubicBezTo>
                  <a:cubicBezTo>
                    <a:pt x="80" y="116"/>
                    <a:pt x="85" y="117"/>
                    <a:pt x="89" y="120"/>
                  </a:cubicBezTo>
                  <a:cubicBezTo>
                    <a:pt x="91" y="126"/>
                    <a:pt x="96" y="131"/>
                    <a:pt x="96" y="132"/>
                  </a:cubicBezTo>
                  <a:cubicBezTo>
                    <a:pt x="99" y="134"/>
                    <a:pt x="104" y="135"/>
                    <a:pt x="109" y="136"/>
                  </a:cubicBezTo>
                  <a:cubicBezTo>
                    <a:pt x="113" y="138"/>
                    <a:pt x="119" y="139"/>
                    <a:pt x="122" y="138"/>
                  </a:cubicBezTo>
                  <a:cubicBezTo>
                    <a:pt x="126" y="138"/>
                    <a:pt x="131" y="133"/>
                    <a:pt x="132" y="131"/>
                  </a:cubicBezTo>
                  <a:cubicBezTo>
                    <a:pt x="134" y="128"/>
                    <a:pt x="133" y="122"/>
                    <a:pt x="134" y="118"/>
                  </a:cubicBezTo>
                  <a:cubicBezTo>
                    <a:pt x="134" y="116"/>
                    <a:pt x="136" y="114"/>
                    <a:pt x="136" y="113"/>
                  </a:cubicBezTo>
                  <a:cubicBezTo>
                    <a:pt x="136" y="111"/>
                    <a:pt x="135" y="109"/>
                    <a:pt x="135" y="107"/>
                  </a:cubicBezTo>
                  <a:cubicBezTo>
                    <a:pt x="136" y="102"/>
                    <a:pt x="136" y="96"/>
                    <a:pt x="136" y="91"/>
                  </a:cubicBezTo>
                  <a:cubicBezTo>
                    <a:pt x="136" y="84"/>
                    <a:pt x="135" y="78"/>
                    <a:pt x="135" y="73"/>
                  </a:cubicBezTo>
                  <a:cubicBezTo>
                    <a:pt x="134" y="68"/>
                    <a:pt x="131" y="64"/>
                    <a:pt x="131" y="60"/>
                  </a:cubicBezTo>
                  <a:cubicBezTo>
                    <a:pt x="132" y="57"/>
                    <a:pt x="135" y="58"/>
                    <a:pt x="138" y="58"/>
                  </a:cubicBezTo>
                  <a:cubicBezTo>
                    <a:pt x="142" y="58"/>
                    <a:pt x="147" y="56"/>
                    <a:pt x="151" y="55"/>
                  </a:cubicBezTo>
                  <a:cubicBezTo>
                    <a:pt x="152" y="55"/>
                    <a:pt x="153" y="56"/>
                    <a:pt x="155" y="55"/>
                  </a:cubicBezTo>
                  <a:cubicBezTo>
                    <a:pt x="157" y="55"/>
                    <a:pt x="158" y="53"/>
                    <a:pt x="160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28"/>
            <p:cNvSpPr>
              <a:spLocks noEditPoints="1"/>
            </p:cNvSpPr>
            <p:nvPr/>
          </p:nvSpPr>
          <p:spPr bwMode="auto">
            <a:xfrm>
              <a:off x="2328" y="2353"/>
              <a:ext cx="386" cy="344"/>
            </a:xfrm>
            <a:custGeom>
              <a:avLst/>
              <a:gdLst>
                <a:gd name="T0" fmla="*/ 0 w 163"/>
                <a:gd name="T1" fmla="*/ 97 h 144"/>
                <a:gd name="T2" fmla="*/ 52 w 163"/>
                <a:gd name="T3" fmla="*/ 67 h 144"/>
                <a:gd name="T4" fmla="*/ 38 w 163"/>
                <a:gd name="T5" fmla="*/ 66 h 144"/>
                <a:gd name="T6" fmla="*/ 20 w 163"/>
                <a:gd name="T7" fmla="*/ 49 h 144"/>
                <a:gd name="T8" fmla="*/ 44 w 163"/>
                <a:gd name="T9" fmla="*/ 3 h 144"/>
                <a:gd name="T10" fmla="*/ 57 w 163"/>
                <a:gd name="T11" fmla="*/ 4 h 144"/>
                <a:gd name="T12" fmla="*/ 76 w 163"/>
                <a:gd name="T13" fmla="*/ 31 h 144"/>
                <a:gd name="T14" fmla="*/ 76 w 163"/>
                <a:gd name="T15" fmla="*/ 39 h 144"/>
                <a:gd name="T16" fmla="*/ 67 w 163"/>
                <a:gd name="T17" fmla="*/ 53 h 144"/>
                <a:gd name="T18" fmla="*/ 84 w 163"/>
                <a:gd name="T19" fmla="*/ 65 h 144"/>
                <a:gd name="T20" fmla="*/ 81 w 163"/>
                <a:gd name="T21" fmla="*/ 79 h 144"/>
                <a:gd name="T22" fmla="*/ 69 w 163"/>
                <a:gd name="T23" fmla="*/ 95 h 144"/>
                <a:gd name="T24" fmla="*/ 89 w 163"/>
                <a:gd name="T25" fmla="*/ 118 h 144"/>
                <a:gd name="T26" fmla="*/ 69 w 163"/>
                <a:gd name="T27" fmla="*/ 125 h 144"/>
                <a:gd name="T28" fmla="*/ 59 w 163"/>
                <a:gd name="T29" fmla="*/ 117 h 144"/>
                <a:gd name="T30" fmla="*/ 20 w 163"/>
                <a:gd name="T31" fmla="*/ 129 h 144"/>
                <a:gd name="T32" fmla="*/ 23 w 163"/>
                <a:gd name="T33" fmla="*/ 121 h 144"/>
                <a:gd name="T34" fmla="*/ 37 w 163"/>
                <a:gd name="T35" fmla="*/ 107 h 144"/>
                <a:gd name="T36" fmla="*/ 39 w 163"/>
                <a:gd name="T37" fmla="*/ 97 h 144"/>
                <a:gd name="T38" fmla="*/ 8 w 163"/>
                <a:gd name="T39" fmla="*/ 112 h 144"/>
                <a:gd name="T40" fmla="*/ 162 w 163"/>
                <a:gd name="T41" fmla="*/ 62 h 144"/>
                <a:gd name="T42" fmla="*/ 150 w 163"/>
                <a:gd name="T43" fmla="*/ 103 h 144"/>
                <a:gd name="T44" fmla="*/ 145 w 163"/>
                <a:gd name="T45" fmla="*/ 107 h 144"/>
                <a:gd name="T46" fmla="*/ 143 w 163"/>
                <a:gd name="T47" fmla="*/ 109 h 144"/>
                <a:gd name="T48" fmla="*/ 136 w 163"/>
                <a:gd name="T49" fmla="*/ 107 h 144"/>
                <a:gd name="T50" fmla="*/ 118 w 163"/>
                <a:gd name="T51" fmla="*/ 115 h 144"/>
                <a:gd name="T52" fmla="*/ 94 w 163"/>
                <a:gd name="T53" fmla="*/ 92 h 144"/>
                <a:gd name="T54" fmla="*/ 88 w 163"/>
                <a:gd name="T55" fmla="*/ 65 h 144"/>
                <a:gd name="T56" fmla="*/ 88 w 163"/>
                <a:gd name="T57" fmla="*/ 52 h 144"/>
                <a:gd name="T58" fmla="*/ 98 w 163"/>
                <a:gd name="T59" fmla="*/ 45 h 144"/>
                <a:gd name="T60" fmla="*/ 122 w 163"/>
                <a:gd name="T61" fmla="*/ 37 h 144"/>
                <a:gd name="T62" fmla="*/ 147 w 163"/>
                <a:gd name="T63" fmla="*/ 39 h 144"/>
                <a:gd name="T64" fmla="*/ 160 w 163"/>
                <a:gd name="T65" fmla="*/ 49 h 144"/>
                <a:gd name="T66" fmla="*/ 162 w 163"/>
                <a:gd name="T67" fmla="*/ 62 h 144"/>
                <a:gd name="T68" fmla="*/ 134 w 163"/>
                <a:gd name="T69" fmla="*/ 62 h 144"/>
                <a:gd name="T70" fmla="*/ 127 w 163"/>
                <a:gd name="T71" fmla="*/ 63 h 144"/>
                <a:gd name="T72" fmla="*/ 112 w 163"/>
                <a:gd name="T73" fmla="*/ 72 h 144"/>
                <a:gd name="T74" fmla="*/ 124 w 163"/>
                <a:gd name="T75" fmla="*/ 8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" h="144">
                  <a:moveTo>
                    <a:pt x="0" y="103"/>
                  </a:moveTo>
                  <a:cubicBezTo>
                    <a:pt x="0" y="101"/>
                    <a:pt x="0" y="99"/>
                    <a:pt x="0" y="97"/>
                  </a:cubicBezTo>
                  <a:cubicBezTo>
                    <a:pt x="1" y="92"/>
                    <a:pt x="5" y="92"/>
                    <a:pt x="9" y="89"/>
                  </a:cubicBezTo>
                  <a:cubicBezTo>
                    <a:pt x="15" y="86"/>
                    <a:pt x="49" y="68"/>
                    <a:pt x="52" y="67"/>
                  </a:cubicBezTo>
                  <a:cubicBezTo>
                    <a:pt x="53" y="64"/>
                    <a:pt x="53" y="60"/>
                    <a:pt x="54" y="58"/>
                  </a:cubicBezTo>
                  <a:cubicBezTo>
                    <a:pt x="48" y="58"/>
                    <a:pt x="44" y="64"/>
                    <a:pt x="38" y="66"/>
                  </a:cubicBezTo>
                  <a:cubicBezTo>
                    <a:pt x="35" y="65"/>
                    <a:pt x="31" y="65"/>
                    <a:pt x="28" y="64"/>
                  </a:cubicBezTo>
                  <a:cubicBezTo>
                    <a:pt x="23" y="61"/>
                    <a:pt x="20" y="56"/>
                    <a:pt x="20" y="49"/>
                  </a:cubicBezTo>
                  <a:cubicBezTo>
                    <a:pt x="20" y="45"/>
                    <a:pt x="23" y="40"/>
                    <a:pt x="25" y="36"/>
                  </a:cubicBezTo>
                  <a:cubicBezTo>
                    <a:pt x="30" y="24"/>
                    <a:pt x="39" y="13"/>
                    <a:pt x="44" y="3"/>
                  </a:cubicBezTo>
                  <a:cubicBezTo>
                    <a:pt x="47" y="1"/>
                    <a:pt x="48" y="1"/>
                    <a:pt x="50" y="1"/>
                  </a:cubicBezTo>
                  <a:cubicBezTo>
                    <a:pt x="53" y="0"/>
                    <a:pt x="55" y="2"/>
                    <a:pt x="57" y="4"/>
                  </a:cubicBezTo>
                  <a:cubicBezTo>
                    <a:pt x="64" y="8"/>
                    <a:pt x="70" y="17"/>
                    <a:pt x="68" y="26"/>
                  </a:cubicBezTo>
                  <a:cubicBezTo>
                    <a:pt x="70" y="29"/>
                    <a:pt x="74" y="29"/>
                    <a:pt x="76" y="31"/>
                  </a:cubicBezTo>
                  <a:cubicBezTo>
                    <a:pt x="76" y="32"/>
                    <a:pt x="76" y="33"/>
                    <a:pt x="76" y="34"/>
                  </a:cubicBezTo>
                  <a:cubicBezTo>
                    <a:pt x="77" y="37"/>
                    <a:pt x="77" y="37"/>
                    <a:pt x="76" y="39"/>
                  </a:cubicBezTo>
                  <a:cubicBezTo>
                    <a:pt x="75" y="43"/>
                    <a:pt x="74" y="47"/>
                    <a:pt x="73" y="51"/>
                  </a:cubicBezTo>
                  <a:cubicBezTo>
                    <a:pt x="71" y="51"/>
                    <a:pt x="70" y="53"/>
                    <a:pt x="67" y="53"/>
                  </a:cubicBezTo>
                  <a:cubicBezTo>
                    <a:pt x="67" y="56"/>
                    <a:pt x="69" y="57"/>
                    <a:pt x="69" y="59"/>
                  </a:cubicBezTo>
                  <a:cubicBezTo>
                    <a:pt x="76" y="56"/>
                    <a:pt x="83" y="61"/>
                    <a:pt x="84" y="65"/>
                  </a:cubicBezTo>
                  <a:cubicBezTo>
                    <a:pt x="84" y="67"/>
                    <a:pt x="83" y="70"/>
                    <a:pt x="82" y="72"/>
                  </a:cubicBezTo>
                  <a:cubicBezTo>
                    <a:pt x="82" y="74"/>
                    <a:pt x="82" y="77"/>
                    <a:pt x="81" y="79"/>
                  </a:cubicBezTo>
                  <a:cubicBezTo>
                    <a:pt x="79" y="81"/>
                    <a:pt x="76" y="82"/>
                    <a:pt x="74" y="83"/>
                  </a:cubicBezTo>
                  <a:cubicBezTo>
                    <a:pt x="71" y="87"/>
                    <a:pt x="70" y="91"/>
                    <a:pt x="69" y="95"/>
                  </a:cubicBezTo>
                  <a:cubicBezTo>
                    <a:pt x="70" y="98"/>
                    <a:pt x="81" y="104"/>
                    <a:pt x="83" y="107"/>
                  </a:cubicBezTo>
                  <a:cubicBezTo>
                    <a:pt x="84" y="109"/>
                    <a:pt x="88" y="113"/>
                    <a:pt x="89" y="118"/>
                  </a:cubicBezTo>
                  <a:cubicBezTo>
                    <a:pt x="90" y="125"/>
                    <a:pt x="90" y="135"/>
                    <a:pt x="82" y="134"/>
                  </a:cubicBezTo>
                  <a:cubicBezTo>
                    <a:pt x="78" y="134"/>
                    <a:pt x="70" y="126"/>
                    <a:pt x="69" y="125"/>
                  </a:cubicBezTo>
                  <a:cubicBezTo>
                    <a:pt x="65" y="121"/>
                    <a:pt x="63" y="115"/>
                    <a:pt x="60" y="113"/>
                  </a:cubicBezTo>
                  <a:cubicBezTo>
                    <a:pt x="59" y="114"/>
                    <a:pt x="60" y="116"/>
                    <a:pt x="59" y="117"/>
                  </a:cubicBezTo>
                  <a:cubicBezTo>
                    <a:pt x="56" y="124"/>
                    <a:pt x="39" y="143"/>
                    <a:pt x="25" y="144"/>
                  </a:cubicBezTo>
                  <a:cubicBezTo>
                    <a:pt x="21" y="141"/>
                    <a:pt x="20" y="135"/>
                    <a:pt x="20" y="129"/>
                  </a:cubicBezTo>
                  <a:cubicBezTo>
                    <a:pt x="19" y="127"/>
                    <a:pt x="21" y="128"/>
                    <a:pt x="22" y="126"/>
                  </a:cubicBezTo>
                  <a:cubicBezTo>
                    <a:pt x="23" y="125"/>
                    <a:pt x="22" y="123"/>
                    <a:pt x="23" y="121"/>
                  </a:cubicBezTo>
                  <a:cubicBezTo>
                    <a:pt x="24" y="118"/>
                    <a:pt x="28" y="118"/>
                    <a:pt x="31" y="115"/>
                  </a:cubicBezTo>
                  <a:cubicBezTo>
                    <a:pt x="32" y="114"/>
                    <a:pt x="36" y="108"/>
                    <a:pt x="37" y="107"/>
                  </a:cubicBezTo>
                  <a:cubicBezTo>
                    <a:pt x="39" y="103"/>
                    <a:pt x="40" y="100"/>
                    <a:pt x="42" y="96"/>
                  </a:cubicBezTo>
                  <a:cubicBezTo>
                    <a:pt x="41" y="96"/>
                    <a:pt x="40" y="97"/>
                    <a:pt x="39" y="97"/>
                  </a:cubicBezTo>
                  <a:cubicBezTo>
                    <a:pt x="36" y="99"/>
                    <a:pt x="31" y="102"/>
                    <a:pt x="30" y="102"/>
                  </a:cubicBezTo>
                  <a:cubicBezTo>
                    <a:pt x="26" y="104"/>
                    <a:pt x="11" y="112"/>
                    <a:pt x="8" y="112"/>
                  </a:cubicBezTo>
                  <a:cubicBezTo>
                    <a:pt x="4" y="110"/>
                    <a:pt x="1" y="108"/>
                    <a:pt x="0" y="103"/>
                  </a:cubicBezTo>
                  <a:close/>
                  <a:moveTo>
                    <a:pt x="162" y="62"/>
                  </a:moveTo>
                  <a:cubicBezTo>
                    <a:pt x="154" y="68"/>
                    <a:pt x="154" y="81"/>
                    <a:pt x="147" y="88"/>
                  </a:cubicBezTo>
                  <a:cubicBezTo>
                    <a:pt x="146" y="94"/>
                    <a:pt x="152" y="98"/>
                    <a:pt x="150" y="103"/>
                  </a:cubicBezTo>
                  <a:cubicBezTo>
                    <a:pt x="149" y="104"/>
                    <a:pt x="148" y="105"/>
                    <a:pt x="146" y="105"/>
                  </a:cubicBezTo>
                  <a:cubicBezTo>
                    <a:pt x="145" y="105"/>
                    <a:pt x="145" y="106"/>
                    <a:pt x="145" y="107"/>
                  </a:cubicBezTo>
                  <a:cubicBezTo>
                    <a:pt x="145" y="109"/>
                    <a:pt x="143" y="108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40" y="108"/>
                    <a:pt x="138" y="107"/>
                    <a:pt x="136" y="107"/>
                  </a:cubicBezTo>
                  <a:cubicBezTo>
                    <a:pt x="131" y="106"/>
                    <a:pt x="126" y="110"/>
                    <a:pt x="121" y="110"/>
                  </a:cubicBezTo>
                  <a:cubicBezTo>
                    <a:pt x="119" y="112"/>
                    <a:pt x="120" y="114"/>
                    <a:pt x="118" y="115"/>
                  </a:cubicBezTo>
                  <a:cubicBezTo>
                    <a:pt x="116" y="119"/>
                    <a:pt x="111" y="118"/>
                    <a:pt x="106" y="117"/>
                  </a:cubicBezTo>
                  <a:cubicBezTo>
                    <a:pt x="98" y="113"/>
                    <a:pt x="98" y="103"/>
                    <a:pt x="94" y="92"/>
                  </a:cubicBezTo>
                  <a:cubicBezTo>
                    <a:pt x="91" y="85"/>
                    <a:pt x="88" y="79"/>
                    <a:pt x="88" y="73"/>
                  </a:cubicBezTo>
                  <a:cubicBezTo>
                    <a:pt x="88" y="70"/>
                    <a:pt x="88" y="67"/>
                    <a:pt x="88" y="65"/>
                  </a:cubicBezTo>
                  <a:cubicBezTo>
                    <a:pt x="87" y="63"/>
                    <a:pt x="85" y="61"/>
                    <a:pt x="85" y="59"/>
                  </a:cubicBezTo>
                  <a:cubicBezTo>
                    <a:pt x="85" y="57"/>
                    <a:pt x="87" y="54"/>
                    <a:pt x="88" y="52"/>
                  </a:cubicBezTo>
                  <a:cubicBezTo>
                    <a:pt x="90" y="48"/>
                    <a:pt x="90" y="45"/>
                    <a:pt x="93" y="44"/>
                  </a:cubicBezTo>
                  <a:cubicBezTo>
                    <a:pt x="94" y="43"/>
                    <a:pt x="96" y="45"/>
                    <a:pt x="98" y="45"/>
                  </a:cubicBezTo>
                  <a:cubicBezTo>
                    <a:pt x="100" y="45"/>
                    <a:pt x="102" y="44"/>
                    <a:pt x="104" y="43"/>
                  </a:cubicBezTo>
                  <a:cubicBezTo>
                    <a:pt x="110" y="41"/>
                    <a:pt x="116" y="38"/>
                    <a:pt x="122" y="37"/>
                  </a:cubicBezTo>
                  <a:cubicBezTo>
                    <a:pt x="129" y="36"/>
                    <a:pt x="136" y="38"/>
                    <a:pt x="142" y="39"/>
                  </a:cubicBezTo>
                  <a:cubicBezTo>
                    <a:pt x="144" y="39"/>
                    <a:pt x="146" y="38"/>
                    <a:pt x="147" y="39"/>
                  </a:cubicBezTo>
                  <a:cubicBezTo>
                    <a:pt x="149" y="39"/>
                    <a:pt x="153" y="41"/>
                    <a:pt x="154" y="42"/>
                  </a:cubicBezTo>
                  <a:cubicBezTo>
                    <a:pt x="155" y="43"/>
                    <a:pt x="160" y="48"/>
                    <a:pt x="160" y="49"/>
                  </a:cubicBezTo>
                  <a:cubicBezTo>
                    <a:pt x="161" y="49"/>
                    <a:pt x="161" y="51"/>
                    <a:pt x="162" y="52"/>
                  </a:cubicBezTo>
                  <a:cubicBezTo>
                    <a:pt x="163" y="55"/>
                    <a:pt x="163" y="57"/>
                    <a:pt x="162" y="62"/>
                  </a:cubicBezTo>
                  <a:close/>
                  <a:moveTo>
                    <a:pt x="135" y="62"/>
                  </a:moveTo>
                  <a:cubicBezTo>
                    <a:pt x="135" y="62"/>
                    <a:pt x="135" y="61"/>
                    <a:pt x="134" y="62"/>
                  </a:cubicBezTo>
                  <a:cubicBezTo>
                    <a:pt x="132" y="62"/>
                    <a:pt x="130" y="63"/>
                    <a:pt x="129" y="65"/>
                  </a:cubicBezTo>
                  <a:cubicBezTo>
                    <a:pt x="128" y="65"/>
                    <a:pt x="128" y="63"/>
                    <a:pt x="127" y="63"/>
                  </a:cubicBezTo>
                  <a:cubicBezTo>
                    <a:pt x="125" y="65"/>
                    <a:pt x="123" y="65"/>
                    <a:pt x="120" y="66"/>
                  </a:cubicBezTo>
                  <a:cubicBezTo>
                    <a:pt x="119" y="69"/>
                    <a:pt x="115" y="70"/>
                    <a:pt x="112" y="72"/>
                  </a:cubicBezTo>
                  <a:cubicBezTo>
                    <a:pt x="111" y="75"/>
                    <a:pt x="113" y="81"/>
                    <a:pt x="114" y="84"/>
                  </a:cubicBezTo>
                  <a:cubicBezTo>
                    <a:pt x="118" y="82"/>
                    <a:pt x="121" y="83"/>
                    <a:pt x="124" y="82"/>
                  </a:cubicBezTo>
                  <a:cubicBezTo>
                    <a:pt x="129" y="80"/>
                    <a:pt x="132" y="68"/>
                    <a:pt x="135" y="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29"/>
            <p:cNvSpPr>
              <a:spLocks/>
            </p:cNvSpPr>
            <p:nvPr/>
          </p:nvSpPr>
          <p:spPr bwMode="auto">
            <a:xfrm>
              <a:off x="2447" y="2797"/>
              <a:ext cx="52" cy="76"/>
            </a:xfrm>
            <a:custGeom>
              <a:avLst/>
              <a:gdLst>
                <a:gd name="T0" fmla="*/ 20 w 22"/>
                <a:gd name="T1" fmla="*/ 0 h 32"/>
                <a:gd name="T2" fmla="*/ 20 w 22"/>
                <a:gd name="T3" fmla="*/ 10 h 32"/>
                <a:gd name="T4" fmla="*/ 19 w 22"/>
                <a:gd name="T5" fmla="*/ 10 h 32"/>
                <a:gd name="T6" fmla="*/ 16 w 22"/>
                <a:gd name="T7" fmla="*/ 4 h 32"/>
                <a:gd name="T8" fmla="*/ 10 w 22"/>
                <a:gd name="T9" fmla="*/ 2 h 32"/>
                <a:gd name="T10" fmla="*/ 7 w 22"/>
                <a:gd name="T11" fmla="*/ 3 h 32"/>
                <a:gd name="T12" fmla="*/ 5 w 22"/>
                <a:gd name="T13" fmla="*/ 6 h 32"/>
                <a:gd name="T14" fmla="*/ 6 w 22"/>
                <a:gd name="T15" fmla="*/ 8 h 32"/>
                <a:gd name="T16" fmla="*/ 8 w 22"/>
                <a:gd name="T17" fmla="*/ 10 h 32"/>
                <a:gd name="T18" fmla="*/ 13 w 22"/>
                <a:gd name="T19" fmla="*/ 12 h 32"/>
                <a:gd name="T20" fmla="*/ 20 w 22"/>
                <a:gd name="T21" fmla="*/ 17 h 32"/>
                <a:gd name="T22" fmla="*/ 22 w 22"/>
                <a:gd name="T23" fmla="*/ 23 h 32"/>
                <a:gd name="T24" fmla="*/ 19 w 22"/>
                <a:gd name="T25" fmla="*/ 30 h 32"/>
                <a:gd name="T26" fmla="*/ 11 w 22"/>
                <a:gd name="T27" fmla="*/ 32 h 32"/>
                <a:gd name="T28" fmla="*/ 9 w 22"/>
                <a:gd name="T29" fmla="*/ 32 h 32"/>
                <a:gd name="T30" fmla="*/ 5 w 22"/>
                <a:gd name="T31" fmla="*/ 31 h 32"/>
                <a:gd name="T32" fmla="*/ 4 w 22"/>
                <a:gd name="T33" fmla="*/ 31 h 32"/>
                <a:gd name="T34" fmla="*/ 2 w 22"/>
                <a:gd name="T35" fmla="*/ 31 h 32"/>
                <a:gd name="T36" fmla="*/ 1 w 22"/>
                <a:gd name="T37" fmla="*/ 32 h 32"/>
                <a:gd name="T38" fmla="*/ 0 w 22"/>
                <a:gd name="T39" fmla="*/ 32 h 32"/>
                <a:gd name="T40" fmla="*/ 0 w 22"/>
                <a:gd name="T41" fmla="*/ 21 h 32"/>
                <a:gd name="T42" fmla="*/ 1 w 22"/>
                <a:gd name="T43" fmla="*/ 21 h 32"/>
                <a:gd name="T44" fmla="*/ 5 w 22"/>
                <a:gd name="T45" fmla="*/ 28 h 32"/>
                <a:gd name="T46" fmla="*/ 11 w 22"/>
                <a:gd name="T47" fmla="*/ 31 h 32"/>
                <a:gd name="T48" fmla="*/ 15 w 22"/>
                <a:gd name="T49" fmla="*/ 29 h 32"/>
                <a:gd name="T50" fmla="*/ 17 w 22"/>
                <a:gd name="T51" fmla="*/ 26 h 32"/>
                <a:gd name="T52" fmla="*/ 16 w 22"/>
                <a:gd name="T53" fmla="*/ 24 h 32"/>
                <a:gd name="T54" fmla="*/ 15 w 22"/>
                <a:gd name="T55" fmla="*/ 22 h 32"/>
                <a:gd name="T56" fmla="*/ 10 w 22"/>
                <a:gd name="T57" fmla="*/ 20 h 32"/>
                <a:gd name="T58" fmla="*/ 4 w 22"/>
                <a:gd name="T59" fmla="*/ 16 h 32"/>
                <a:gd name="T60" fmla="*/ 1 w 22"/>
                <a:gd name="T61" fmla="*/ 13 h 32"/>
                <a:gd name="T62" fmla="*/ 0 w 22"/>
                <a:gd name="T63" fmla="*/ 9 h 32"/>
                <a:gd name="T64" fmla="*/ 3 w 22"/>
                <a:gd name="T65" fmla="*/ 2 h 32"/>
                <a:gd name="T66" fmla="*/ 10 w 22"/>
                <a:gd name="T67" fmla="*/ 0 h 32"/>
                <a:gd name="T68" fmla="*/ 13 w 22"/>
                <a:gd name="T69" fmla="*/ 0 h 32"/>
                <a:gd name="T70" fmla="*/ 16 w 22"/>
                <a:gd name="T71" fmla="*/ 1 h 32"/>
                <a:gd name="T72" fmla="*/ 18 w 22"/>
                <a:gd name="T73" fmla="*/ 2 h 32"/>
                <a:gd name="T74" fmla="*/ 19 w 22"/>
                <a:gd name="T75" fmla="*/ 2 h 32"/>
                <a:gd name="T76" fmla="*/ 19 w 22"/>
                <a:gd name="T77" fmla="*/ 0 h 32"/>
                <a:gd name="T78" fmla="*/ 20 w 22"/>
                <a:gd name="T7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32">
                  <a:moveTo>
                    <a:pt x="20" y="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8"/>
                    <a:pt x="18" y="6"/>
                    <a:pt x="16" y="4"/>
                  </a:cubicBezTo>
                  <a:cubicBezTo>
                    <a:pt x="14" y="2"/>
                    <a:pt x="12" y="2"/>
                    <a:pt x="10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4"/>
                    <a:pt x="5" y="5"/>
                    <a:pt x="5" y="6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9" y="10"/>
                    <a:pt x="10" y="11"/>
                    <a:pt x="13" y="12"/>
                  </a:cubicBezTo>
                  <a:cubicBezTo>
                    <a:pt x="17" y="14"/>
                    <a:pt x="19" y="16"/>
                    <a:pt x="20" y="17"/>
                  </a:cubicBezTo>
                  <a:cubicBezTo>
                    <a:pt x="22" y="19"/>
                    <a:pt x="22" y="21"/>
                    <a:pt x="22" y="23"/>
                  </a:cubicBezTo>
                  <a:cubicBezTo>
                    <a:pt x="22" y="25"/>
                    <a:pt x="21" y="28"/>
                    <a:pt x="19" y="30"/>
                  </a:cubicBezTo>
                  <a:cubicBezTo>
                    <a:pt x="17" y="32"/>
                    <a:pt x="15" y="32"/>
                    <a:pt x="11" y="32"/>
                  </a:cubicBezTo>
                  <a:cubicBezTo>
                    <a:pt x="10" y="32"/>
                    <a:pt x="9" y="32"/>
                    <a:pt x="9" y="32"/>
                  </a:cubicBezTo>
                  <a:cubicBezTo>
                    <a:pt x="8" y="32"/>
                    <a:pt x="7" y="32"/>
                    <a:pt x="5" y="31"/>
                  </a:cubicBezTo>
                  <a:cubicBezTo>
                    <a:pt x="5" y="31"/>
                    <a:pt x="4" y="31"/>
                    <a:pt x="4" y="31"/>
                  </a:cubicBezTo>
                  <a:cubicBezTo>
                    <a:pt x="3" y="31"/>
                    <a:pt x="3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4"/>
                    <a:pt x="3" y="26"/>
                    <a:pt x="5" y="28"/>
                  </a:cubicBezTo>
                  <a:cubicBezTo>
                    <a:pt x="7" y="30"/>
                    <a:pt x="9" y="31"/>
                    <a:pt x="11" y="31"/>
                  </a:cubicBezTo>
                  <a:cubicBezTo>
                    <a:pt x="13" y="31"/>
                    <a:pt x="14" y="30"/>
                    <a:pt x="15" y="29"/>
                  </a:cubicBezTo>
                  <a:cubicBezTo>
                    <a:pt x="16" y="28"/>
                    <a:pt x="17" y="27"/>
                    <a:pt x="17" y="26"/>
                  </a:cubicBezTo>
                  <a:cubicBezTo>
                    <a:pt x="17" y="25"/>
                    <a:pt x="17" y="25"/>
                    <a:pt x="16" y="24"/>
                  </a:cubicBezTo>
                  <a:cubicBezTo>
                    <a:pt x="16" y="23"/>
                    <a:pt x="15" y="23"/>
                    <a:pt x="15" y="22"/>
                  </a:cubicBezTo>
                  <a:cubicBezTo>
                    <a:pt x="14" y="21"/>
                    <a:pt x="12" y="21"/>
                    <a:pt x="10" y="20"/>
                  </a:cubicBezTo>
                  <a:cubicBezTo>
                    <a:pt x="7" y="18"/>
                    <a:pt x="5" y="17"/>
                    <a:pt x="4" y="16"/>
                  </a:cubicBezTo>
                  <a:cubicBezTo>
                    <a:pt x="3" y="15"/>
                    <a:pt x="2" y="14"/>
                    <a:pt x="1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4" y="1"/>
                    <a:pt x="16" y="1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30"/>
            <p:cNvSpPr>
              <a:spLocks noEditPoints="1"/>
            </p:cNvSpPr>
            <p:nvPr/>
          </p:nvSpPr>
          <p:spPr bwMode="auto">
            <a:xfrm>
              <a:off x="2508" y="2821"/>
              <a:ext cx="43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5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10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0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8"/>
                    <a:pt x="15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0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31"/>
            <p:cNvSpPr>
              <a:spLocks noEditPoints="1"/>
            </p:cNvSpPr>
            <p:nvPr/>
          </p:nvSpPr>
          <p:spPr bwMode="auto">
            <a:xfrm>
              <a:off x="2558" y="2821"/>
              <a:ext cx="42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4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9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0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0" y="19"/>
                    <a:pt x="12" y="19"/>
                  </a:cubicBezTo>
                  <a:cubicBezTo>
                    <a:pt x="13" y="19"/>
                    <a:pt x="14" y="19"/>
                    <a:pt x="14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8"/>
                    <a:pt x="15" y="20"/>
                    <a:pt x="14" y="21"/>
                  </a:cubicBezTo>
                  <a:cubicBezTo>
                    <a:pt x="12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0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32"/>
            <p:cNvSpPr>
              <a:spLocks/>
            </p:cNvSpPr>
            <p:nvPr/>
          </p:nvSpPr>
          <p:spPr bwMode="auto">
            <a:xfrm>
              <a:off x="2605" y="2799"/>
              <a:ext cx="59" cy="74"/>
            </a:xfrm>
            <a:custGeom>
              <a:avLst/>
              <a:gdLst>
                <a:gd name="T0" fmla="*/ 9 w 25"/>
                <a:gd name="T1" fmla="*/ 0 h 31"/>
                <a:gd name="T2" fmla="*/ 9 w 25"/>
                <a:gd name="T3" fmla="*/ 20 h 31"/>
                <a:gd name="T4" fmla="*/ 14 w 25"/>
                <a:gd name="T5" fmla="*/ 15 h 31"/>
                <a:gd name="T6" fmla="*/ 16 w 25"/>
                <a:gd name="T7" fmla="*/ 13 h 31"/>
                <a:gd name="T8" fmla="*/ 16 w 25"/>
                <a:gd name="T9" fmla="*/ 12 h 31"/>
                <a:gd name="T10" fmla="*/ 16 w 25"/>
                <a:gd name="T11" fmla="*/ 11 h 31"/>
                <a:gd name="T12" fmla="*/ 14 w 25"/>
                <a:gd name="T13" fmla="*/ 10 h 31"/>
                <a:gd name="T14" fmla="*/ 14 w 25"/>
                <a:gd name="T15" fmla="*/ 9 h 31"/>
                <a:gd name="T16" fmla="*/ 23 w 25"/>
                <a:gd name="T17" fmla="*/ 9 h 31"/>
                <a:gd name="T18" fmla="*/ 23 w 25"/>
                <a:gd name="T19" fmla="*/ 10 h 31"/>
                <a:gd name="T20" fmla="*/ 21 w 25"/>
                <a:gd name="T21" fmla="*/ 11 h 31"/>
                <a:gd name="T22" fmla="*/ 17 w 25"/>
                <a:gd name="T23" fmla="*/ 14 h 31"/>
                <a:gd name="T24" fmla="*/ 15 w 25"/>
                <a:gd name="T25" fmla="*/ 17 h 31"/>
                <a:gd name="T26" fmla="*/ 20 w 25"/>
                <a:gd name="T27" fmla="*/ 24 h 31"/>
                <a:gd name="T28" fmla="*/ 23 w 25"/>
                <a:gd name="T29" fmla="*/ 29 h 31"/>
                <a:gd name="T30" fmla="*/ 25 w 25"/>
                <a:gd name="T31" fmla="*/ 30 h 31"/>
                <a:gd name="T32" fmla="*/ 25 w 25"/>
                <a:gd name="T33" fmla="*/ 31 h 31"/>
                <a:gd name="T34" fmla="*/ 14 w 25"/>
                <a:gd name="T35" fmla="*/ 31 h 31"/>
                <a:gd name="T36" fmla="*/ 14 w 25"/>
                <a:gd name="T37" fmla="*/ 30 h 31"/>
                <a:gd name="T38" fmla="*/ 15 w 25"/>
                <a:gd name="T39" fmla="*/ 30 h 31"/>
                <a:gd name="T40" fmla="*/ 16 w 25"/>
                <a:gd name="T41" fmla="*/ 29 h 31"/>
                <a:gd name="T42" fmla="*/ 15 w 25"/>
                <a:gd name="T43" fmla="*/ 27 h 31"/>
                <a:gd name="T44" fmla="*/ 10 w 25"/>
                <a:gd name="T45" fmla="*/ 21 h 31"/>
                <a:gd name="T46" fmla="*/ 9 w 25"/>
                <a:gd name="T47" fmla="*/ 22 h 31"/>
                <a:gd name="T48" fmla="*/ 9 w 25"/>
                <a:gd name="T49" fmla="*/ 26 h 31"/>
                <a:gd name="T50" fmla="*/ 9 w 25"/>
                <a:gd name="T51" fmla="*/ 29 h 31"/>
                <a:gd name="T52" fmla="*/ 11 w 25"/>
                <a:gd name="T53" fmla="*/ 30 h 31"/>
                <a:gd name="T54" fmla="*/ 11 w 25"/>
                <a:gd name="T55" fmla="*/ 31 h 31"/>
                <a:gd name="T56" fmla="*/ 0 w 25"/>
                <a:gd name="T57" fmla="*/ 31 h 31"/>
                <a:gd name="T58" fmla="*/ 0 w 25"/>
                <a:gd name="T59" fmla="*/ 30 h 31"/>
                <a:gd name="T60" fmla="*/ 2 w 25"/>
                <a:gd name="T61" fmla="*/ 29 h 31"/>
                <a:gd name="T62" fmla="*/ 3 w 25"/>
                <a:gd name="T63" fmla="*/ 26 h 31"/>
                <a:gd name="T64" fmla="*/ 3 w 25"/>
                <a:gd name="T65" fmla="*/ 4 h 31"/>
                <a:gd name="T66" fmla="*/ 2 w 25"/>
                <a:gd name="T67" fmla="*/ 1 h 31"/>
                <a:gd name="T68" fmla="*/ 0 w 25"/>
                <a:gd name="T69" fmla="*/ 0 h 31"/>
                <a:gd name="T70" fmla="*/ 0 w 25"/>
                <a:gd name="T71" fmla="*/ 0 h 31"/>
                <a:gd name="T72" fmla="*/ 9 w 25"/>
                <a:gd name="T7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" h="31">
                  <a:moveTo>
                    <a:pt x="9" y="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6" y="13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1" y="11"/>
                  </a:cubicBezTo>
                  <a:cubicBezTo>
                    <a:pt x="20" y="11"/>
                    <a:pt x="19" y="12"/>
                    <a:pt x="17" y="14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2" y="27"/>
                    <a:pt x="23" y="29"/>
                    <a:pt x="23" y="29"/>
                  </a:cubicBezTo>
                  <a:cubicBezTo>
                    <a:pt x="24" y="30"/>
                    <a:pt x="24" y="30"/>
                    <a:pt x="25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16" y="29"/>
                    <a:pt x="15" y="28"/>
                    <a:pt x="15" y="27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30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2" y="29"/>
                    <a:pt x="2" y="29"/>
                  </a:cubicBezTo>
                  <a:cubicBezTo>
                    <a:pt x="2" y="29"/>
                    <a:pt x="3" y="28"/>
                    <a:pt x="3" y="2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3"/>
            <p:cNvSpPr>
              <a:spLocks noEditPoints="1"/>
            </p:cNvSpPr>
            <p:nvPr/>
          </p:nvSpPr>
          <p:spPr bwMode="auto">
            <a:xfrm>
              <a:off x="2667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6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6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6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10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4"/>
            <p:cNvSpPr>
              <a:spLocks/>
            </p:cNvSpPr>
            <p:nvPr/>
          </p:nvSpPr>
          <p:spPr bwMode="auto">
            <a:xfrm>
              <a:off x="2697" y="2821"/>
              <a:ext cx="57" cy="52"/>
            </a:xfrm>
            <a:custGeom>
              <a:avLst/>
              <a:gdLst>
                <a:gd name="T0" fmla="*/ 9 w 24"/>
                <a:gd name="T1" fmla="*/ 0 h 22"/>
                <a:gd name="T2" fmla="*/ 9 w 24"/>
                <a:gd name="T3" fmla="*/ 3 h 22"/>
                <a:gd name="T4" fmla="*/ 12 w 24"/>
                <a:gd name="T5" fmla="*/ 0 h 22"/>
                <a:gd name="T6" fmla="*/ 16 w 24"/>
                <a:gd name="T7" fmla="*/ 0 h 22"/>
                <a:gd name="T8" fmla="*/ 19 w 24"/>
                <a:gd name="T9" fmla="*/ 1 h 22"/>
                <a:gd name="T10" fmla="*/ 21 w 24"/>
                <a:gd name="T11" fmla="*/ 4 h 22"/>
                <a:gd name="T12" fmla="*/ 21 w 24"/>
                <a:gd name="T13" fmla="*/ 9 h 22"/>
                <a:gd name="T14" fmla="*/ 21 w 24"/>
                <a:gd name="T15" fmla="*/ 17 h 22"/>
                <a:gd name="T16" fmla="*/ 22 w 24"/>
                <a:gd name="T17" fmla="*/ 20 h 22"/>
                <a:gd name="T18" fmla="*/ 24 w 24"/>
                <a:gd name="T19" fmla="*/ 21 h 22"/>
                <a:gd name="T20" fmla="*/ 24 w 24"/>
                <a:gd name="T21" fmla="*/ 22 h 22"/>
                <a:gd name="T22" fmla="*/ 13 w 24"/>
                <a:gd name="T23" fmla="*/ 22 h 22"/>
                <a:gd name="T24" fmla="*/ 13 w 24"/>
                <a:gd name="T25" fmla="*/ 21 h 22"/>
                <a:gd name="T26" fmla="*/ 15 w 24"/>
                <a:gd name="T27" fmla="*/ 20 h 22"/>
                <a:gd name="T28" fmla="*/ 15 w 24"/>
                <a:gd name="T29" fmla="*/ 17 h 22"/>
                <a:gd name="T30" fmla="*/ 15 w 24"/>
                <a:gd name="T31" fmla="*/ 7 h 22"/>
                <a:gd name="T32" fmla="*/ 15 w 24"/>
                <a:gd name="T33" fmla="*/ 4 h 22"/>
                <a:gd name="T34" fmla="*/ 14 w 24"/>
                <a:gd name="T35" fmla="*/ 3 h 22"/>
                <a:gd name="T36" fmla="*/ 13 w 24"/>
                <a:gd name="T37" fmla="*/ 3 h 22"/>
                <a:gd name="T38" fmla="*/ 9 w 24"/>
                <a:gd name="T39" fmla="*/ 6 h 22"/>
                <a:gd name="T40" fmla="*/ 9 w 24"/>
                <a:gd name="T41" fmla="*/ 17 h 22"/>
                <a:gd name="T42" fmla="*/ 10 w 24"/>
                <a:gd name="T43" fmla="*/ 20 h 22"/>
                <a:gd name="T44" fmla="*/ 11 w 24"/>
                <a:gd name="T45" fmla="*/ 21 h 22"/>
                <a:gd name="T46" fmla="*/ 11 w 24"/>
                <a:gd name="T47" fmla="*/ 22 h 22"/>
                <a:gd name="T48" fmla="*/ 0 w 24"/>
                <a:gd name="T49" fmla="*/ 22 h 22"/>
                <a:gd name="T50" fmla="*/ 0 w 24"/>
                <a:gd name="T51" fmla="*/ 21 h 22"/>
                <a:gd name="T52" fmla="*/ 2 w 24"/>
                <a:gd name="T53" fmla="*/ 20 h 22"/>
                <a:gd name="T54" fmla="*/ 3 w 24"/>
                <a:gd name="T55" fmla="*/ 17 h 22"/>
                <a:gd name="T56" fmla="*/ 3 w 24"/>
                <a:gd name="T57" fmla="*/ 5 h 22"/>
                <a:gd name="T58" fmla="*/ 2 w 24"/>
                <a:gd name="T59" fmla="*/ 2 h 22"/>
                <a:gd name="T60" fmla="*/ 0 w 24"/>
                <a:gd name="T61" fmla="*/ 1 h 22"/>
                <a:gd name="T62" fmla="*/ 0 w 24"/>
                <a:gd name="T63" fmla="*/ 0 h 22"/>
                <a:gd name="T64" fmla="*/ 9 w 24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1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2" y="20"/>
                  </a:cubicBezTo>
                  <a:cubicBezTo>
                    <a:pt x="22" y="21"/>
                    <a:pt x="23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0"/>
                    <a:pt x="15" y="20"/>
                  </a:cubicBezTo>
                  <a:cubicBezTo>
                    <a:pt x="15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5"/>
                    <a:pt x="15" y="4"/>
                  </a:cubicBezTo>
                  <a:cubicBezTo>
                    <a:pt x="15" y="4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10" y="20"/>
                  </a:cubicBezTo>
                  <a:cubicBezTo>
                    <a:pt x="10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5"/>
            <p:cNvSpPr>
              <a:spLocks noEditPoints="1"/>
            </p:cNvSpPr>
            <p:nvPr/>
          </p:nvSpPr>
          <p:spPr bwMode="auto">
            <a:xfrm>
              <a:off x="2761" y="2821"/>
              <a:ext cx="50" cy="76"/>
            </a:xfrm>
            <a:custGeom>
              <a:avLst/>
              <a:gdLst>
                <a:gd name="T0" fmla="*/ 13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6 w 21"/>
                <a:gd name="T7" fmla="*/ 3 h 32"/>
                <a:gd name="T8" fmla="*/ 18 w 21"/>
                <a:gd name="T9" fmla="*/ 5 h 32"/>
                <a:gd name="T10" fmla="*/ 19 w 21"/>
                <a:gd name="T11" fmla="*/ 8 h 32"/>
                <a:gd name="T12" fmla="*/ 17 w 21"/>
                <a:gd name="T13" fmla="*/ 12 h 32"/>
                <a:gd name="T14" fmla="*/ 14 w 21"/>
                <a:gd name="T15" fmla="*/ 14 h 32"/>
                <a:gd name="T16" fmla="*/ 10 w 21"/>
                <a:gd name="T17" fmla="*/ 15 h 32"/>
                <a:gd name="T18" fmla="*/ 7 w 21"/>
                <a:gd name="T19" fmla="*/ 15 h 32"/>
                <a:gd name="T20" fmla="*/ 5 w 21"/>
                <a:gd name="T21" fmla="*/ 16 h 32"/>
                <a:gd name="T22" fmla="*/ 5 w 21"/>
                <a:gd name="T23" fmla="*/ 17 h 32"/>
                <a:gd name="T24" fmla="*/ 5 w 21"/>
                <a:gd name="T25" fmla="*/ 19 h 32"/>
                <a:gd name="T26" fmla="*/ 7 w 21"/>
                <a:gd name="T27" fmla="*/ 19 h 32"/>
                <a:gd name="T28" fmla="*/ 11 w 21"/>
                <a:gd name="T29" fmla="*/ 19 h 32"/>
                <a:gd name="T30" fmla="*/ 18 w 21"/>
                <a:gd name="T31" fmla="*/ 20 h 32"/>
                <a:gd name="T32" fmla="*/ 21 w 21"/>
                <a:gd name="T33" fmla="*/ 25 h 32"/>
                <a:gd name="T34" fmla="*/ 19 w 21"/>
                <a:gd name="T35" fmla="*/ 28 h 32"/>
                <a:gd name="T36" fmla="*/ 16 w 21"/>
                <a:gd name="T37" fmla="*/ 31 h 32"/>
                <a:gd name="T38" fmla="*/ 9 w 21"/>
                <a:gd name="T39" fmla="*/ 32 h 32"/>
                <a:gd name="T40" fmla="*/ 4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3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1 w 21"/>
                <a:gd name="T57" fmla="*/ 12 h 32"/>
                <a:gd name="T58" fmla="*/ 0 w 21"/>
                <a:gd name="T59" fmla="*/ 7 h 32"/>
                <a:gd name="T60" fmla="*/ 2 w 21"/>
                <a:gd name="T61" fmla="*/ 2 h 32"/>
                <a:gd name="T62" fmla="*/ 9 w 21"/>
                <a:gd name="T63" fmla="*/ 0 h 32"/>
                <a:gd name="T64" fmla="*/ 13 w 21"/>
                <a:gd name="T65" fmla="*/ 0 h 32"/>
                <a:gd name="T66" fmla="*/ 8 w 21"/>
                <a:gd name="T67" fmla="*/ 25 h 32"/>
                <a:gd name="T68" fmla="*/ 5 w 21"/>
                <a:gd name="T69" fmla="*/ 25 h 32"/>
                <a:gd name="T70" fmla="*/ 4 w 21"/>
                <a:gd name="T71" fmla="*/ 27 h 32"/>
                <a:gd name="T72" fmla="*/ 5 w 21"/>
                <a:gd name="T73" fmla="*/ 29 h 32"/>
                <a:gd name="T74" fmla="*/ 10 w 21"/>
                <a:gd name="T75" fmla="*/ 30 h 32"/>
                <a:gd name="T76" fmla="*/ 15 w 21"/>
                <a:gd name="T77" fmla="*/ 29 h 32"/>
                <a:gd name="T78" fmla="*/ 17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8 w 21"/>
                <a:gd name="T85" fmla="*/ 25 h 32"/>
                <a:gd name="T86" fmla="*/ 9 w 21"/>
                <a:gd name="T87" fmla="*/ 1 h 32"/>
                <a:gd name="T88" fmla="*/ 7 w 21"/>
                <a:gd name="T89" fmla="*/ 2 h 32"/>
                <a:gd name="T90" fmla="*/ 6 w 21"/>
                <a:gd name="T91" fmla="*/ 8 h 32"/>
                <a:gd name="T92" fmla="*/ 7 w 21"/>
                <a:gd name="T93" fmla="*/ 13 h 32"/>
                <a:gd name="T94" fmla="*/ 9 w 21"/>
                <a:gd name="T95" fmla="*/ 14 h 32"/>
                <a:gd name="T96" fmla="*/ 12 w 21"/>
                <a:gd name="T97" fmla="*/ 13 h 32"/>
                <a:gd name="T98" fmla="*/ 12 w 21"/>
                <a:gd name="T99" fmla="*/ 8 h 32"/>
                <a:gd name="T100" fmla="*/ 11 w 21"/>
                <a:gd name="T101" fmla="*/ 2 h 32"/>
                <a:gd name="T102" fmla="*/ 9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18" y="6"/>
                    <a:pt x="19" y="7"/>
                    <a:pt x="19" y="8"/>
                  </a:cubicBezTo>
                  <a:cubicBezTo>
                    <a:pt x="19" y="9"/>
                    <a:pt x="18" y="10"/>
                    <a:pt x="17" y="12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9" y="15"/>
                    <a:pt x="7" y="15"/>
                  </a:cubicBezTo>
                  <a:cubicBezTo>
                    <a:pt x="7" y="15"/>
                    <a:pt x="6" y="15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5" y="19"/>
                    <a:pt x="17" y="20"/>
                    <a:pt x="18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0" y="27"/>
                    <a:pt x="19" y="28"/>
                  </a:cubicBezTo>
                  <a:cubicBezTo>
                    <a:pt x="19" y="29"/>
                    <a:pt x="18" y="30"/>
                    <a:pt x="16" y="31"/>
                  </a:cubicBezTo>
                  <a:cubicBezTo>
                    <a:pt x="14" y="31"/>
                    <a:pt x="12" y="32"/>
                    <a:pt x="9" y="32"/>
                  </a:cubicBezTo>
                  <a:cubicBezTo>
                    <a:pt x="8" y="32"/>
                    <a:pt x="6" y="32"/>
                    <a:pt x="4" y="31"/>
                  </a:cubicBezTo>
                  <a:cubicBezTo>
                    <a:pt x="3" y="31"/>
                    <a:pt x="1" y="30"/>
                    <a:pt x="1" y="30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1" y="26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1" y="23"/>
                    <a:pt x="1" y="22"/>
                    <a:pt x="1" y="20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2" y="13"/>
                    <a:pt x="1" y="12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9" y="0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8" y="25"/>
                  </a:moveTo>
                  <a:cubicBezTo>
                    <a:pt x="6" y="25"/>
                    <a:pt x="5" y="25"/>
                    <a:pt x="5" y="25"/>
                  </a:cubicBezTo>
                  <a:cubicBezTo>
                    <a:pt x="4" y="26"/>
                    <a:pt x="4" y="26"/>
                    <a:pt x="4" y="27"/>
                  </a:cubicBezTo>
                  <a:cubicBezTo>
                    <a:pt x="4" y="28"/>
                    <a:pt x="4" y="29"/>
                    <a:pt x="5" y="29"/>
                  </a:cubicBezTo>
                  <a:cubicBezTo>
                    <a:pt x="6" y="30"/>
                    <a:pt x="8" y="30"/>
                    <a:pt x="10" y="30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6" y="26"/>
                    <a:pt x="16" y="25"/>
                    <a:pt x="15" y="25"/>
                  </a:cubicBezTo>
                  <a:cubicBezTo>
                    <a:pt x="14" y="25"/>
                    <a:pt x="12" y="25"/>
                    <a:pt x="8" y="25"/>
                  </a:cubicBezTo>
                  <a:close/>
                  <a:moveTo>
                    <a:pt x="9" y="1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5"/>
                    <a:pt x="6" y="8"/>
                  </a:cubicBezTo>
                  <a:cubicBezTo>
                    <a:pt x="6" y="10"/>
                    <a:pt x="7" y="12"/>
                    <a:pt x="7" y="13"/>
                  </a:cubicBezTo>
                  <a:cubicBezTo>
                    <a:pt x="8" y="13"/>
                    <a:pt x="8" y="14"/>
                    <a:pt x="9" y="14"/>
                  </a:cubicBezTo>
                  <a:cubicBezTo>
                    <a:pt x="10" y="14"/>
                    <a:pt x="11" y="13"/>
                    <a:pt x="12" y="13"/>
                  </a:cubicBezTo>
                  <a:cubicBezTo>
                    <a:pt x="12" y="12"/>
                    <a:pt x="12" y="10"/>
                    <a:pt x="12" y="8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6"/>
            <p:cNvSpPr>
              <a:spLocks noEditPoints="1"/>
            </p:cNvSpPr>
            <p:nvPr/>
          </p:nvSpPr>
          <p:spPr bwMode="auto">
            <a:xfrm>
              <a:off x="2844" y="2821"/>
              <a:ext cx="50" cy="52"/>
            </a:xfrm>
            <a:custGeom>
              <a:avLst/>
              <a:gdLst>
                <a:gd name="T0" fmla="*/ 12 w 21"/>
                <a:gd name="T1" fmla="*/ 19 h 22"/>
                <a:gd name="T2" fmla="*/ 5 w 21"/>
                <a:gd name="T3" fmla="*/ 22 h 22"/>
                <a:gd name="T4" fmla="*/ 2 w 21"/>
                <a:gd name="T5" fmla="*/ 21 h 22"/>
                <a:gd name="T6" fmla="*/ 0 w 21"/>
                <a:gd name="T7" fmla="*/ 18 h 22"/>
                <a:gd name="T8" fmla="*/ 2 w 21"/>
                <a:gd name="T9" fmla="*/ 13 h 22"/>
                <a:gd name="T10" fmla="*/ 12 w 21"/>
                <a:gd name="T11" fmla="*/ 8 h 22"/>
                <a:gd name="T12" fmla="*/ 12 w 21"/>
                <a:gd name="T13" fmla="*/ 6 h 22"/>
                <a:gd name="T14" fmla="*/ 11 w 21"/>
                <a:gd name="T15" fmla="*/ 3 h 22"/>
                <a:gd name="T16" fmla="*/ 10 w 21"/>
                <a:gd name="T17" fmla="*/ 2 h 22"/>
                <a:gd name="T18" fmla="*/ 9 w 21"/>
                <a:gd name="T19" fmla="*/ 1 h 22"/>
                <a:gd name="T20" fmla="*/ 6 w 21"/>
                <a:gd name="T21" fmla="*/ 2 h 22"/>
                <a:gd name="T22" fmla="*/ 6 w 21"/>
                <a:gd name="T23" fmla="*/ 3 h 22"/>
                <a:gd name="T24" fmla="*/ 6 w 21"/>
                <a:gd name="T25" fmla="*/ 4 h 22"/>
                <a:gd name="T26" fmla="*/ 7 w 21"/>
                <a:gd name="T27" fmla="*/ 6 h 22"/>
                <a:gd name="T28" fmla="*/ 6 w 21"/>
                <a:gd name="T29" fmla="*/ 8 h 22"/>
                <a:gd name="T30" fmla="*/ 4 w 21"/>
                <a:gd name="T31" fmla="*/ 9 h 22"/>
                <a:gd name="T32" fmla="*/ 2 w 21"/>
                <a:gd name="T33" fmla="*/ 8 h 22"/>
                <a:gd name="T34" fmla="*/ 1 w 21"/>
                <a:gd name="T35" fmla="*/ 6 h 22"/>
                <a:gd name="T36" fmla="*/ 2 w 21"/>
                <a:gd name="T37" fmla="*/ 3 h 22"/>
                <a:gd name="T38" fmla="*/ 6 w 21"/>
                <a:gd name="T39" fmla="*/ 0 h 22"/>
                <a:gd name="T40" fmla="*/ 11 w 21"/>
                <a:gd name="T41" fmla="*/ 0 h 22"/>
                <a:gd name="T42" fmla="*/ 15 w 21"/>
                <a:gd name="T43" fmla="*/ 1 h 22"/>
                <a:gd name="T44" fmla="*/ 18 w 21"/>
                <a:gd name="T45" fmla="*/ 4 h 22"/>
                <a:gd name="T46" fmla="*/ 18 w 21"/>
                <a:gd name="T47" fmla="*/ 8 h 22"/>
                <a:gd name="T48" fmla="*/ 18 w 21"/>
                <a:gd name="T49" fmla="*/ 16 h 22"/>
                <a:gd name="T50" fmla="*/ 18 w 21"/>
                <a:gd name="T51" fmla="*/ 18 h 22"/>
                <a:gd name="T52" fmla="*/ 18 w 21"/>
                <a:gd name="T53" fmla="*/ 19 h 22"/>
                <a:gd name="T54" fmla="*/ 19 w 21"/>
                <a:gd name="T55" fmla="*/ 19 h 22"/>
                <a:gd name="T56" fmla="*/ 20 w 21"/>
                <a:gd name="T57" fmla="*/ 18 h 22"/>
                <a:gd name="T58" fmla="*/ 21 w 21"/>
                <a:gd name="T59" fmla="*/ 19 h 22"/>
                <a:gd name="T60" fmla="*/ 19 w 21"/>
                <a:gd name="T61" fmla="*/ 21 h 22"/>
                <a:gd name="T62" fmla="*/ 16 w 21"/>
                <a:gd name="T63" fmla="*/ 22 h 22"/>
                <a:gd name="T64" fmla="*/ 13 w 21"/>
                <a:gd name="T65" fmla="*/ 21 h 22"/>
                <a:gd name="T66" fmla="*/ 12 w 21"/>
                <a:gd name="T67" fmla="*/ 19 h 22"/>
                <a:gd name="T68" fmla="*/ 12 w 21"/>
                <a:gd name="T69" fmla="*/ 17 h 22"/>
                <a:gd name="T70" fmla="*/ 12 w 21"/>
                <a:gd name="T71" fmla="*/ 10 h 22"/>
                <a:gd name="T72" fmla="*/ 7 w 21"/>
                <a:gd name="T73" fmla="*/ 13 h 22"/>
                <a:gd name="T74" fmla="*/ 7 w 21"/>
                <a:gd name="T75" fmla="*/ 16 h 22"/>
                <a:gd name="T76" fmla="*/ 7 w 21"/>
                <a:gd name="T77" fmla="*/ 18 h 22"/>
                <a:gd name="T78" fmla="*/ 9 w 21"/>
                <a:gd name="T79" fmla="*/ 18 h 22"/>
                <a:gd name="T80" fmla="*/ 12 w 21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2">
                  <a:moveTo>
                    <a:pt x="12" y="19"/>
                  </a:moveTo>
                  <a:cubicBezTo>
                    <a:pt x="9" y="21"/>
                    <a:pt x="7" y="22"/>
                    <a:pt x="5" y="22"/>
                  </a:cubicBezTo>
                  <a:cubicBezTo>
                    <a:pt x="3" y="22"/>
                    <a:pt x="2" y="22"/>
                    <a:pt x="2" y="21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6"/>
                    <a:pt x="1" y="15"/>
                    <a:pt x="2" y="13"/>
                  </a:cubicBezTo>
                  <a:cubicBezTo>
                    <a:pt x="4" y="12"/>
                    <a:pt x="7" y="10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6" y="8"/>
                    <a:pt x="5" y="9"/>
                    <a:pt x="4" y="9"/>
                  </a:cubicBezTo>
                  <a:cubicBezTo>
                    <a:pt x="3" y="9"/>
                    <a:pt x="2" y="8"/>
                    <a:pt x="2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6" y="0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7" y="2"/>
                    <a:pt x="17" y="3"/>
                    <a:pt x="18" y="4"/>
                  </a:cubicBezTo>
                  <a:cubicBezTo>
                    <a:pt x="18" y="4"/>
                    <a:pt x="18" y="6"/>
                    <a:pt x="18" y="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20" y="19"/>
                    <a:pt x="20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9" y="21"/>
                    <a:pt x="19" y="21"/>
                  </a:cubicBezTo>
                  <a:cubicBezTo>
                    <a:pt x="18" y="22"/>
                    <a:pt x="17" y="22"/>
                    <a:pt x="16" y="22"/>
                  </a:cubicBezTo>
                  <a:cubicBezTo>
                    <a:pt x="15" y="22"/>
                    <a:pt x="14" y="22"/>
                    <a:pt x="13" y="21"/>
                  </a:cubicBezTo>
                  <a:cubicBezTo>
                    <a:pt x="12" y="21"/>
                    <a:pt x="12" y="20"/>
                    <a:pt x="12" y="19"/>
                  </a:cubicBezTo>
                  <a:close/>
                  <a:moveTo>
                    <a:pt x="12" y="17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8" y="12"/>
                    <a:pt x="7" y="13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10" y="18"/>
                    <a:pt x="11" y="18"/>
                    <a:pt x="12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7"/>
            <p:cNvSpPr>
              <a:spLocks/>
            </p:cNvSpPr>
            <p:nvPr/>
          </p:nvSpPr>
          <p:spPr bwMode="auto">
            <a:xfrm>
              <a:off x="2899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2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3 w 23"/>
                <a:gd name="T23" fmla="*/ 22 h 22"/>
                <a:gd name="T24" fmla="*/ 13 w 23"/>
                <a:gd name="T25" fmla="*/ 21 h 22"/>
                <a:gd name="T26" fmla="*/ 14 w 23"/>
                <a:gd name="T27" fmla="*/ 20 h 22"/>
                <a:gd name="T28" fmla="*/ 15 w 23"/>
                <a:gd name="T29" fmla="*/ 17 h 22"/>
                <a:gd name="T30" fmla="*/ 15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3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3 w 23"/>
                <a:gd name="T55" fmla="*/ 17 h 22"/>
                <a:gd name="T56" fmla="*/ 3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2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5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8"/>
            <p:cNvSpPr>
              <a:spLocks noEditPoints="1"/>
            </p:cNvSpPr>
            <p:nvPr/>
          </p:nvSpPr>
          <p:spPr bwMode="auto">
            <a:xfrm>
              <a:off x="2962" y="2799"/>
              <a:ext cx="55" cy="74"/>
            </a:xfrm>
            <a:custGeom>
              <a:avLst/>
              <a:gdLst>
                <a:gd name="T0" fmla="*/ 20 w 23"/>
                <a:gd name="T1" fmla="*/ 0 h 31"/>
                <a:gd name="T2" fmla="*/ 20 w 23"/>
                <a:gd name="T3" fmla="*/ 24 h 31"/>
                <a:gd name="T4" fmla="*/ 20 w 23"/>
                <a:gd name="T5" fmla="*/ 27 h 31"/>
                <a:gd name="T6" fmla="*/ 21 w 23"/>
                <a:gd name="T7" fmla="*/ 28 h 31"/>
                <a:gd name="T8" fmla="*/ 23 w 23"/>
                <a:gd name="T9" fmla="*/ 29 h 31"/>
                <a:gd name="T10" fmla="*/ 23 w 23"/>
                <a:gd name="T11" fmla="*/ 30 h 31"/>
                <a:gd name="T12" fmla="*/ 14 w 23"/>
                <a:gd name="T13" fmla="*/ 31 h 31"/>
                <a:gd name="T14" fmla="*/ 14 w 23"/>
                <a:gd name="T15" fmla="*/ 28 h 31"/>
                <a:gd name="T16" fmla="*/ 11 w 23"/>
                <a:gd name="T17" fmla="*/ 31 h 31"/>
                <a:gd name="T18" fmla="*/ 8 w 23"/>
                <a:gd name="T19" fmla="*/ 31 h 31"/>
                <a:gd name="T20" fmla="*/ 2 w 23"/>
                <a:gd name="T21" fmla="*/ 28 h 31"/>
                <a:gd name="T22" fmla="*/ 0 w 23"/>
                <a:gd name="T23" fmla="*/ 20 h 31"/>
                <a:gd name="T24" fmla="*/ 1 w 23"/>
                <a:gd name="T25" fmla="*/ 14 h 31"/>
                <a:gd name="T26" fmla="*/ 4 w 23"/>
                <a:gd name="T27" fmla="*/ 10 h 31"/>
                <a:gd name="T28" fmla="*/ 9 w 23"/>
                <a:gd name="T29" fmla="*/ 9 h 31"/>
                <a:gd name="T30" fmla="*/ 11 w 23"/>
                <a:gd name="T31" fmla="*/ 9 h 31"/>
                <a:gd name="T32" fmla="*/ 14 w 23"/>
                <a:gd name="T33" fmla="*/ 11 h 31"/>
                <a:gd name="T34" fmla="*/ 14 w 23"/>
                <a:gd name="T35" fmla="*/ 5 h 31"/>
                <a:gd name="T36" fmla="*/ 14 w 23"/>
                <a:gd name="T37" fmla="*/ 2 h 31"/>
                <a:gd name="T38" fmla="*/ 13 w 23"/>
                <a:gd name="T39" fmla="*/ 1 h 31"/>
                <a:gd name="T40" fmla="*/ 11 w 23"/>
                <a:gd name="T41" fmla="*/ 0 h 31"/>
                <a:gd name="T42" fmla="*/ 11 w 23"/>
                <a:gd name="T43" fmla="*/ 0 h 31"/>
                <a:gd name="T44" fmla="*/ 20 w 23"/>
                <a:gd name="T45" fmla="*/ 0 h 31"/>
                <a:gd name="T46" fmla="*/ 14 w 23"/>
                <a:gd name="T47" fmla="*/ 14 h 31"/>
                <a:gd name="T48" fmla="*/ 10 w 23"/>
                <a:gd name="T49" fmla="*/ 11 h 31"/>
                <a:gd name="T50" fmla="*/ 8 w 23"/>
                <a:gd name="T51" fmla="*/ 11 h 31"/>
                <a:gd name="T52" fmla="*/ 7 w 23"/>
                <a:gd name="T53" fmla="*/ 14 h 31"/>
                <a:gd name="T54" fmla="*/ 6 w 23"/>
                <a:gd name="T55" fmla="*/ 19 h 31"/>
                <a:gd name="T56" fmla="*/ 7 w 23"/>
                <a:gd name="T57" fmla="*/ 25 h 31"/>
                <a:gd name="T58" fmla="*/ 9 w 23"/>
                <a:gd name="T59" fmla="*/ 28 h 31"/>
                <a:gd name="T60" fmla="*/ 10 w 23"/>
                <a:gd name="T61" fmla="*/ 29 h 31"/>
                <a:gd name="T62" fmla="*/ 14 w 23"/>
                <a:gd name="T63" fmla="*/ 25 h 31"/>
                <a:gd name="T64" fmla="*/ 14 w 23"/>
                <a:gd name="T6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31">
                  <a:moveTo>
                    <a:pt x="20" y="0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1" y="29"/>
                    <a:pt x="22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9"/>
                    <a:pt x="12" y="30"/>
                    <a:pt x="11" y="31"/>
                  </a:cubicBezTo>
                  <a:cubicBezTo>
                    <a:pt x="10" y="31"/>
                    <a:pt x="9" y="31"/>
                    <a:pt x="8" y="31"/>
                  </a:cubicBezTo>
                  <a:cubicBezTo>
                    <a:pt x="5" y="31"/>
                    <a:pt x="3" y="30"/>
                    <a:pt x="2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5" y="9"/>
                    <a:pt x="7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2" y="10"/>
                    <a:pt x="13" y="10"/>
                    <a:pt x="14" y="1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20" y="0"/>
                  </a:lnTo>
                  <a:close/>
                  <a:moveTo>
                    <a:pt x="14" y="14"/>
                  </a:moveTo>
                  <a:cubicBezTo>
                    <a:pt x="13" y="12"/>
                    <a:pt x="11" y="11"/>
                    <a:pt x="10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8" y="12"/>
                    <a:pt x="7" y="13"/>
                    <a:pt x="7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7" y="27"/>
                    <a:pt x="8" y="28"/>
                    <a:pt x="9" y="28"/>
                  </a:cubicBezTo>
                  <a:cubicBezTo>
                    <a:pt x="9" y="28"/>
                    <a:pt x="9" y="29"/>
                    <a:pt x="10" y="29"/>
                  </a:cubicBezTo>
                  <a:cubicBezTo>
                    <a:pt x="11" y="29"/>
                    <a:pt x="13" y="28"/>
                    <a:pt x="14" y="25"/>
                  </a:cubicBezTo>
                  <a:lnTo>
                    <a:pt x="1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9"/>
            <p:cNvSpPr>
              <a:spLocks noEditPoints="1"/>
            </p:cNvSpPr>
            <p:nvPr/>
          </p:nvSpPr>
          <p:spPr bwMode="auto">
            <a:xfrm>
              <a:off x="3041" y="2797"/>
              <a:ext cx="78" cy="76"/>
            </a:xfrm>
            <a:custGeom>
              <a:avLst/>
              <a:gdLst>
                <a:gd name="T0" fmla="*/ 20 w 33"/>
                <a:gd name="T1" fmla="*/ 23 h 32"/>
                <a:gd name="T2" fmla="*/ 9 w 33"/>
                <a:gd name="T3" fmla="*/ 23 h 32"/>
                <a:gd name="T4" fmla="*/ 7 w 33"/>
                <a:gd name="T5" fmla="*/ 26 h 32"/>
                <a:gd name="T6" fmla="*/ 7 w 33"/>
                <a:gd name="T7" fmla="*/ 28 h 32"/>
                <a:gd name="T8" fmla="*/ 8 w 33"/>
                <a:gd name="T9" fmla="*/ 30 h 32"/>
                <a:gd name="T10" fmla="*/ 11 w 33"/>
                <a:gd name="T11" fmla="*/ 31 h 32"/>
                <a:gd name="T12" fmla="*/ 11 w 33"/>
                <a:gd name="T13" fmla="*/ 32 h 32"/>
                <a:gd name="T14" fmla="*/ 0 w 33"/>
                <a:gd name="T15" fmla="*/ 32 h 32"/>
                <a:gd name="T16" fmla="*/ 0 w 33"/>
                <a:gd name="T17" fmla="*/ 31 h 32"/>
                <a:gd name="T18" fmla="*/ 3 w 33"/>
                <a:gd name="T19" fmla="*/ 29 h 32"/>
                <a:gd name="T20" fmla="*/ 6 w 33"/>
                <a:gd name="T21" fmla="*/ 25 h 32"/>
                <a:gd name="T22" fmla="*/ 17 w 33"/>
                <a:gd name="T23" fmla="*/ 0 h 32"/>
                <a:gd name="T24" fmla="*/ 17 w 33"/>
                <a:gd name="T25" fmla="*/ 0 h 32"/>
                <a:gd name="T26" fmla="*/ 29 w 33"/>
                <a:gd name="T27" fmla="*/ 25 h 32"/>
                <a:gd name="T28" fmla="*/ 31 w 33"/>
                <a:gd name="T29" fmla="*/ 30 h 32"/>
                <a:gd name="T30" fmla="*/ 33 w 33"/>
                <a:gd name="T31" fmla="*/ 31 h 32"/>
                <a:gd name="T32" fmla="*/ 33 w 33"/>
                <a:gd name="T33" fmla="*/ 32 h 32"/>
                <a:gd name="T34" fmla="*/ 18 w 33"/>
                <a:gd name="T35" fmla="*/ 32 h 32"/>
                <a:gd name="T36" fmla="*/ 18 w 33"/>
                <a:gd name="T37" fmla="*/ 31 h 32"/>
                <a:gd name="T38" fmla="*/ 19 w 33"/>
                <a:gd name="T39" fmla="*/ 31 h 32"/>
                <a:gd name="T40" fmla="*/ 22 w 33"/>
                <a:gd name="T41" fmla="*/ 30 h 32"/>
                <a:gd name="T42" fmla="*/ 22 w 33"/>
                <a:gd name="T43" fmla="*/ 29 h 32"/>
                <a:gd name="T44" fmla="*/ 22 w 33"/>
                <a:gd name="T45" fmla="*/ 28 h 32"/>
                <a:gd name="T46" fmla="*/ 21 w 33"/>
                <a:gd name="T47" fmla="*/ 27 h 32"/>
                <a:gd name="T48" fmla="*/ 20 w 33"/>
                <a:gd name="T49" fmla="*/ 23 h 32"/>
                <a:gd name="T50" fmla="*/ 19 w 33"/>
                <a:gd name="T51" fmla="*/ 21 h 32"/>
                <a:gd name="T52" fmla="*/ 14 w 33"/>
                <a:gd name="T53" fmla="*/ 10 h 32"/>
                <a:gd name="T54" fmla="*/ 9 w 33"/>
                <a:gd name="T55" fmla="*/ 21 h 32"/>
                <a:gd name="T56" fmla="*/ 19 w 33"/>
                <a:gd name="T5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32">
                  <a:moveTo>
                    <a:pt x="20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7" y="29"/>
                    <a:pt x="7" y="30"/>
                    <a:pt x="8" y="30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31"/>
                    <a:pt x="2" y="30"/>
                    <a:pt x="3" y="29"/>
                  </a:cubicBezTo>
                  <a:cubicBezTo>
                    <a:pt x="4" y="29"/>
                    <a:pt x="5" y="27"/>
                    <a:pt x="6" y="2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8"/>
                    <a:pt x="31" y="29"/>
                    <a:pt x="31" y="30"/>
                  </a:cubicBezTo>
                  <a:cubicBezTo>
                    <a:pt x="32" y="30"/>
                    <a:pt x="33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28"/>
                    <a:pt x="22" y="28"/>
                    <a:pt x="21" y="27"/>
                  </a:cubicBezTo>
                  <a:lnTo>
                    <a:pt x="20" y="23"/>
                  </a:lnTo>
                  <a:close/>
                  <a:moveTo>
                    <a:pt x="19" y="2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1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0"/>
            <p:cNvSpPr>
              <a:spLocks/>
            </p:cNvSpPr>
            <p:nvPr/>
          </p:nvSpPr>
          <p:spPr bwMode="auto">
            <a:xfrm>
              <a:off x="3126" y="2821"/>
              <a:ext cx="42" cy="52"/>
            </a:xfrm>
            <a:custGeom>
              <a:avLst/>
              <a:gdLst>
                <a:gd name="T0" fmla="*/ 17 w 18"/>
                <a:gd name="T1" fmla="*/ 16 h 22"/>
                <a:gd name="T2" fmla="*/ 18 w 18"/>
                <a:gd name="T3" fmla="*/ 17 h 22"/>
                <a:gd name="T4" fmla="*/ 14 w 18"/>
                <a:gd name="T5" fmla="*/ 21 h 22"/>
                <a:gd name="T6" fmla="*/ 9 w 18"/>
                <a:gd name="T7" fmla="*/ 22 h 22"/>
                <a:gd name="T8" fmla="*/ 2 w 18"/>
                <a:gd name="T9" fmla="*/ 19 h 22"/>
                <a:gd name="T10" fmla="*/ 0 w 18"/>
                <a:gd name="T11" fmla="*/ 11 h 22"/>
                <a:gd name="T12" fmla="*/ 2 w 18"/>
                <a:gd name="T13" fmla="*/ 4 h 22"/>
                <a:gd name="T14" fmla="*/ 10 w 18"/>
                <a:gd name="T15" fmla="*/ 0 h 22"/>
                <a:gd name="T16" fmla="*/ 15 w 18"/>
                <a:gd name="T17" fmla="*/ 1 h 22"/>
                <a:gd name="T18" fmla="*/ 17 w 18"/>
                <a:gd name="T19" fmla="*/ 5 h 22"/>
                <a:gd name="T20" fmla="*/ 16 w 18"/>
                <a:gd name="T21" fmla="*/ 7 h 22"/>
                <a:gd name="T22" fmla="*/ 14 w 18"/>
                <a:gd name="T23" fmla="*/ 8 h 22"/>
                <a:gd name="T24" fmla="*/ 12 w 18"/>
                <a:gd name="T25" fmla="*/ 7 h 22"/>
                <a:gd name="T26" fmla="*/ 11 w 18"/>
                <a:gd name="T27" fmla="*/ 4 h 22"/>
                <a:gd name="T28" fmla="*/ 10 w 18"/>
                <a:gd name="T29" fmla="*/ 2 h 22"/>
                <a:gd name="T30" fmla="*/ 9 w 18"/>
                <a:gd name="T31" fmla="*/ 1 h 22"/>
                <a:gd name="T32" fmla="*/ 7 w 18"/>
                <a:gd name="T33" fmla="*/ 2 h 22"/>
                <a:gd name="T34" fmla="*/ 6 w 18"/>
                <a:gd name="T35" fmla="*/ 8 h 22"/>
                <a:gd name="T36" fmla="*/ 7 w 18"/>
                <a:gd name="T37" fmla="*/ 14 h 22"/>
                <a:gd name="T38" fmla="*/ 10 w 18"/>
                <a:gd name="T39" fmla="*/ 18 h 22"/>
                <a:gd name="T40" fmla="*/ 13 w 18"/>
                <a:gd name="T41" fmla="*/ 19 h 22"/>
                <a:gd name="T42" fmla="*/ 15 w 18"/>
                <a:gd name="T43" fmla="*/ 18 h 22"/>
                <a:gd name="T44" fmla="*/ 17 w 18"/>
                <a:gd name="T4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7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7" y="19"/>
                    <a:pt x="16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4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17" y="2"/>
                    <a:pt x="17" y="4"/>
                    <a:pt x="17" y="5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3" y="8"/>
                    <a:pt x="12" y="7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2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10"/>
                    <a:pt x="6" y="12"/>
                    <a:pt x="7" y="14"/>
                  </a:cubicBezTo>
                  <a:cubicBezTo>
                    <a:pt x="8" y="15"/>
                    <a:pt x="8" y="17"/>
                    <a:pt x="10" y="18"/>
                  </a:cubicBezTo>
                  <a:cubicBezTo>
                    <a:pt x="10" y="18"/>
                    <a:pt x="11" y="19"/>
                    <a:pt x="13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1"/>
            <p:cNvSpPr>
              <a:spLocks/>
            </p:cNvSpPr>
            <p:nvPr/>
          </p:nvSpPr>
          <p:spPr bwMode="auto">
            <a:xfrm>
              <a:off x="3173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1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5 w 14"/>
                <a:gd name="T25" fmla="*/ 29 h 30"/>
                <a:gd name="T26" fmla="*/ 3 w 14"/>
                <a:gd name="T27" fmla="*/ 26 h 30"/>
                <a:gd name="T28" fmla="*/ 3 w 14"/>
                <a:gd name="T29" fmla="*/ 22 h 30"/>
                <a:gd name="T30" fmla="*/ 3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5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2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7" y="30"/>
                    <a:pt x="5" y="30"/>
                    <a:pt x="5" y="29"/>
                  </a:cubicBezTo>
                  <a:cubicBezTo>
                    <a:pt x="4" y="28"/>
                    <a:pt x="3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5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2"/>
            <p:cNvSpPr>
              <a:spLocks noEditPoints="1"/>
            </p:cNvSpPr>
            <p:nvPr/>
          </p:nvSpPr>
          <p:spPr bwMode="auto">
            <a:xfrm>
              <a:off x="3209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3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9 w 12"/>
                <a:gd name="T31" fmla="*/ 1 h 32"/>
                <a:gd name="T32" fmla="*/ 10 w 12"/>
                <a:gd name="T33" fmla="*/ 3 h 32"/>
                <a:gd name="T34" fmla="*/ 9 w 12"/>
                <a:gd name="T35" fmla="*/ 6 h 32"/>
                <a:gd name="T36" fmla="*/ 6 w 12"/>
                <a:gd name="T37" fmla="*/ 7 h 32"/>
                <a:gd name="T38" fmla="*/ 4 w 12"/>
                <a:gd name="T39" fmla="*/ 6 h 32"/>
                <a:gd name="T40" fmla="*/ 3 w 12"/>
                <a:gd name="T41" fmla="*/ 3 h 32"/>
                <a:gd name="T42" fmla="*/ 4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10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3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9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3"/>
            <p:cNvSpPr>
              <a:spLocks/>
            </p:cNvSpPr>
            <p:nvPr/>
          </p:nvSpPr>
          <p:spPr bwMode="auto">
            <a:xfrm>
              <a:off x="3242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5 w 23"/>
                <a:gd name="T29" fmla="*/ 17 h 22"/>
                <a:gd name="T30" fmla="*/ 15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3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5" y="19"/>
                    <a:pt x="15" y="1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4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4"/>
            <p:cNvSpPr>
              <a:spLocks noEditPoints="1"/>
            </p:cNvSpPr>
            <p:nvPr/>
          </p:nvSpPr>
          <p:spPr bwMode="auto">
            <a:xfrm>
              <a:off x="3303" y="2821"/>
              <a:ext cx="50" cy="76"/>
            </a:xfrm>
            <a:custGeom>
              <a:avLst/>
              <a:gdLst>
                <a:gd name="T0" fmla="*/ 14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7 w 21"/>
                <a:gd name="T7" fmla="*/ 3 h 32"/>
                <a:gd name="T8" fmla="*/ 19 w 21"/>
                <a:gd name="T9" fmla="*/ 5 h 32"/>
                <a:gd name="T10" fmla="*/ 19 w 21"/>
                <a:gd name="T11" fmla="*/ 8 h 32"/>
                <a:gd name="T12" fmla="*/ 18 w 21"/>
                <a:gd name="T13" fmla="*/ 12 h 32"/>
                <a:gd name="T14" fmla="*/ 15 w 21"/>
                <a:gd name="T15" fmla="*/ 14 h 32"/>
                <a:gd name="T16" fmla="*/ 11 w 21"/>
                <a:gd name="T17" fmla="*/ 15 h 32"/>
                <a:gd name="T18" fmla="*/ 8 w 21"/>
                <a:gd name="T19" fmla="*/ 15 h 32"/>
                <a:gd name="T20" fmla="*/ 6 w 21"/>
                <a:gd name="T21" fmla="*/ 16 h 32"/>
                <a:gd name="T22" fmla="*/ 5 w 21"/>
                <a:gd name="T23" fmla="*/ 17 h 32"/>
                <a:gd name="T24" fmla="*/ 6 w 21"/>
                <a:gd name="T25" fmla="*/ 19 h 32"/>
                <a:gd name="T26" fmla="*/ 8 w 21"/>
                <a:gd name="T27" fmla="*/ 19 h 32"/>
                <a:gd name="T28" fmla="*/ 12 w 21"/>
                <a:gd name="T29" fmla="*/ 19 h 32"/>
                <a:gd name="T30" fmla="*/ 19 w 21"/>
                <a:gd name="T31" fmla="*/ 20 h 32"/>
                <a:gd name="T32" fmla="*/ 21 w 21"/>
                <a:gd name="T33" fmla="*/ 25 h 32"/>
                <a:gd name="T34" fmla="*/ 20 w 21"/>
                <a:gd name="T35" fmla="*/ 28 h 32"/>
                <a:gd name="T36" fmla="*/ 17 w 21"/>
                <a:gd name="T37" fmla="*/ 31 h 32"/>
                <a:gd name="T38" fmla="*/ 10 w 21"/>
                <a:gd name="T39" fmla="*/ 32 h 32"/>
                <a:gd name="T40" fmla="*/ 5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4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2 w 21"/>
                <a:gd name="T57" fmla="*/ 12 h 32"/>
                <a:gd name="T58" fmla="*/ 0 w 21"/>
                <a:gd name="T59" fmla="*/ 7 h 32"/>
                <a:gd name="T60" fmla="*/ 3 w 21"/>
                <a:gd name="T61" fmla="*/ 2 h 32"/>
                <a:gd name="T62" fmla="*/ 10 w 21"/>
                <a:gd name="T63" fmla="*/ 0 h 32"/>
                <a:gd name="T64" fmla="*/ 14 w 21"/>
                <a:gd name="T65" fmla="*/ 0 h 32"/>
                <a:gd name="T66" fmla="*/ 9 w 21"/>
                <a:gd name="T67" fmla="*/ 25 h 32"/>
                <a:gd name="T68" fmla="*/ 6 w 21"/>
                <a:gd name="T69" fmla="*/ 25 h 32"/>
                <a:gd name="T70" fmla="*/ 4 w 21"/>
                <a:gd name="T71" fmla="*/ 27 h 32"/>
                <a:gd name="T72" fmla="*/ 6 w 21"/>
                <a:gd name="T73" fmla="*/ 29 h 32"/>
                <a:gd name="T74" fmla="*/ 11 w 21"/>
                <a:gd name="T75" fmla="*/ 30 h 32"/>
                <a:gd name="T76" fmla="*/ 16 w 21"/>
                <a:gd name="T77" fmla="*/ 29 h 32"/>
                <a:gd name="T78" fmla="*/ 18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9 w 21"/>
                <a:gd name="T85" fmla="*/ 25 h 32"/>
                <a:gd name="T86" fmla="*/ 10 w 21"/>
                <a:gd name="T87" fmla="*/ 1 h 32"/>
                <a:gd name="T88" fmla="*/ 8 w 21"/>
                <a:gd name="T89" fmla="*/ 2 h 32"/>
                <a:gd name="T90" fmla="*/ 7 w 21"/>
                <a:gd name="T91" fmla="*/ 8 h 32"/>
                <a:gd name="T92" fmla="*/ 8 w 21"/>
                <a:gd name="T93" fmla="*/ 13 h 32"/>
                <a:gd name="T94" fmla="*/ 10 w 21"/>
                <a:gd name="T95" fmla="*/ 14 h 32"/>
                <a:gd name="T96" fmla="*/ 12 w 21"/>
                <a:gd name="T97" fmla="*/ 13 h 32"/>
                <a:gd name="T98" fmla="*/ 13 w 21"/>
                <a:gd name="T99" fmla="*/ 8 h 32"/>
                <a:gd name="T100" fmla="*/ 12 w 21"/>
                <a:gd name="T101" fmla="*/ 2 h 32"/>
                <a:gd name="T102" fmla="*/ 10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2"/>
                  </a:cubicBezTo>
                  <a:cubicBezTo>
                    <a:pt x="17" y="13"/>
                    <a:pt x="16" y="14"/>
                    <a:pt x="15" y="14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1" y="15"/>
                    <a:pt x="10" y="15"/>
                    <a:pt x="8" y="15"/>
                  </a:cubicBezTo>
                  <a:cubicBezTo>
                    <a:pt x="7" y="15"/>
                    <a:pt x="7" y="15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1" y="27"/>
                    <a:pt x="20" y="28"/>
                  </a:cubicBezTo>
                  <a:cubicBezTo>
                    <a:pt x="19" y="29"/>
                    <a:pt x="18" y="30"/>
                    <a:pt x="17" y="31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8" y="32"/>
                    <a:pt x="6" y="32"/>
                    <a:pt x="5" y="31"/>
                  </a:cubicBezTo>
                  <a:cubicBezTo>
                    <a:pt x="3" y="31"/>
                    <a:pt x="2" y="30"/>
                    <a:pt x="1" y="30"/>
                  </a:cubicBezTo>
                  <a:cubicBezTo>
                    <a:pt x="1" y="29"/>
                    <a:pt x="0" y="28"/>
                    <a:pt x="0" y="28"/>
                  </a:cubicBezTo>
                  <a:cubicBezTo>
                    <a:pt x="0" y="27"/>
                    <a:pt x="1" y="26"/>
                    <a:pt x="1" y="26"/>
                  </a:cubicBezTo>
                  <a:cubicBezTo>
                    <a:pt x="2" y="25"/>
                    <a:pt x="3" y="25"/>
                    <a:pt x="4" y="24"/>
                  </a:cubicBezTo>
                  <a:cubicBezTo>
                    <a:pt x="2" y="23"/>
                    <a:pt x="1" y="22"/>
                    <a:pt x="1" y="20"/>
                  </a:cubicBezTo>
                  <a:cubicBezTo>
                    <a:pt x="1" y="19"/>
                    <a:pt x="2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3" y="13"/>
                    <a:pt x="2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1" y="0"/>
                    <a:pt x="12" y="0"/>
                    <a:pt x="14" y="0"/>
                  </a:cubicBezTo>
                  <a:close/>
                  <a:moveTo>
                    <a:pt x="9" y="25"/>
                  </a:moveTo>
                  <a:cubicBezTo>
                    <a:pt x="7" y="25"/>
                    <a:pt x="6" y="25"/>
                    <a:pt x="6" y="25"/>
                  </a:cubicBezTo>
                  <a:cubicBezTo>
                    <a:pt x="5" y="26"/>
                    <a:pt x="4" y="26"/>
                    <a:pt x="4" y="27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7" y="30"/>
                    <a:pt x="8" y="30"/>
                    <a:pt x="11" y="30"/>
                  </a:cubicBezTo>
                  <a:cubicBezTo>
                    <a:pt x="13" y="30"/>
                    <a:pt x="15" y="30"/>
                    <a:pt x="16" y="29"/>
                  </a:cubicBezTo>
                  <a:cubicBezTo>
                    <a:pt x="17" y="29"/>
                    <a:pt x="18" y="28"/>
                    <a:pt x="18" y="27"/>
                  </a:cubicBezTo>
                  <a:cubicBezTo>
                    <a:pt x="18" y="27"/>
                    <a:pt x="17" y="26"/>
                    <a:pt x="17" y="26"/>
                  </a:cubicBezTo>
                  <a:cubicBezTo>
                    <a:pt x="17" y="26"/>
                    <a:pt x="16" y="25"/>
                    <a:pt x="15" y="25"/>
                  </a:cubicBezTo>
                  <a:cubicBezTo>
                    <a:pt x="15" y="25"/>
                    <a:pt x="12" y="25"/>
                    <a:pt x="9" y="25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5"/>
                    <a:pt x="7" y="8"/>
                  </a:cubicBezTo>
                  <a:cubicBezTo>
                    <a:pt x="7" y="10"/>
                    <a:pt x="7" y="12"/>
                    <a:pt x="8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5"/>
                    <a:pt x="13" y="3"/>
                    <a:pt x="12" y="2"/>
                  </a:cubicBezTo>
                  <a:cubicBezTo>
                    <a:pt x="12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5"/>
            <p:cNvSpPr>
              <a:spLocks/>
            </p:cNvSpPr>
            <p:nvPr/>
          </p:nvSpPr>
          <p:spPr bwMode="auto">
            <a:xfrm>
              <a:off x="3386" y="2797"/>
              <a:ext cx="43" cy="76"/>
            </a:xfrm>
            <a:custGeom>
              <a:avLst/>
              <a:gdLst>
                <a:gd name="T0" fmla="*/ 10 w 18"/>
                <a:gd name="T1" fmla="*/ 12 h 32"/>
                <a:gd name="T2" fmla="*/ 10 w 18"/>
                <a:gd name="T3" fmla="*/ 27 h 32"/>
                <a:gd name="T4" fmla="*/ 10 w 18"/>
                <a:gd name="T5" fmla="*/ 30 h 32"/>
                <a:gd name="T6" fmla="*/ 13 w 18"/>
                <a:gd name="T7" fmla="*/ 31 h 32"/>
                <a:gd name="T8" fmla="*/ 13 w 18"/>
                <a:gd name="T9" fmla="*/ 32 h 32"/>
                <a:gd name="T10" fmla="*/ 0 w 18"/>
                <a:gd name="T11" fmla="*/ 32 h 32"/>
                <a:gd name="T12" fmla="*/ 0 w 18"/>
                <a:gd name="T13" fmla="*/ 31 h 32"/>
                <a:gd name="T14" fmla="*/ 2 w 18"/>
                <a:gd name="T15" fmla="*/ 31 h 32"/>
                <a:gd name="T16" fmla="*/ 3 w 18"/>
                <a:gd name="T17" fmla="*/ 30 h 32"/>
                <a:gd name="T18" fmla="*/ 4 w 18"/>
                <a:gd name="T19" fmla="*/ 27 h 32"/>
                <a:gd name="T20" fmla="*/ 4 w 18"/>
                <a:gd name="T21" fmla="*/ 12 h 32"/>
                <a:gd name="T22" fmla="*/ 0 w 18"/>
                <a:gd name="T23" fmla="*/ 12 h 32"/>
                <a:gd name="T24" fmla="*/ 0 w 18"/>
                <a:gd name="T25" fmla="*/ 10 h 32"/>
                <a:gd name="T26" fmla="*/ 4 w 18"/>
                <a:gd name="T27" fmla="*/ 10 h 32"/>
                <a:gd name="T28" fmla="*/ 4 w 18"/>
                <a:gd name="T29" fmla="*/ 9 h 32"/>
                <a:gd name="T30" fmla="*/ 4 w 18"/>
                <a:gd name="T31" fmla="*/ 8 h 32"/>
                <a:gd name="T32" fmla="*/ 6 w 18"/>
                <a:gd name="T33" fmla="*/ 2 h 32"/>
                <a:gd name="T34" fmla="*/ 12 w 18"/>
                <a:gd name="T35" fmla="*/ 0 h 32"/>
                <a:gd name="T36" fmla="*/ 17 w 18"/>
                <a:gd name="T37" fmla="*/ 1 h 32"/>
                <a:gd name="T38" fmla="*/ 18 w 18"/>
                <a:gd name="T39" fmla="*/ 3 h 32"/>
                <a:gd name="T40" fmla="*/ 17 w 18"/>
                <a:gd name="T41" fmla="*/ 5 h 32"/>
                <a:gd name="T42" fmla="*/ 15 w 18"/>
                <a:gd name="T43" fmla="*/ 6 h 32"/>
                <a:gd name="T44" fmla="*/ 13 w 18"/>
                <a:gd name="T45" fmla="*/ 5 h 32"/>
                <a:gd name="T46" fmla="*/ 12 w 18"/>
                <a:gd name="T47" fmla="*/ 4 h 32"/>
                <a:gd name="T48" fmla="*/ 12 w 18"/>
                <a:gd name="T49" fmla="*/ 3 h 32"/>
                <a:gd name="T50" fmla="*/ 13 w 18"/>
                <a:gd name="T51" fmla="*/ 2 h 32"/>
                <a:gd name="T52" fmla="*/ 12 w 18"/>
                <a:gd name="T53" fmla="*/ 1 h 32"/>
                <a:gd name="T54" fmla="*/ 11 w 18"/>
                <a:gd name="T55" fmla="*/ 1 h 32"/>
                <a:gd name="T56" fmla="*/ 10 w 18"/>
                <a:gd name="T57" fmla="*/ 2 h 32"/>
                <a:gd name="T58" fmla="*/ 10 w 18"/>
                <a:gd name="T59" fmla="*/ 3 h 32"/>
                <a:gd name="T60" fmla="*/ 10 w 18"/>
                <a:gd name="T61" fmla="*/ 7 h 32"/>
                <a:gd name="T62" fmla="*/ 10 w 18"/>
                <a:gd name="T63" fmla="*/ 10 h 32"/>
                <a:gd name="T64" fmla="*/ 13 w 18"/>
                <a:gd name="T65" fmla="*/ 10 h 32"/>
                <a:gd name="T66" fmla="*/ 13 w 18"/>
                <a:gd name="T67" fmla="*/ 12 h 32"/>
                <a:gd name="T68" fmla="*/ 10 w 18"/>
                <a:gd name="T6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32">
                  <a:moveTo>
                    <a:pt x="10" y="12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9"/>
                    <a:pt x="10" y="30"/>
                    <a:pt x="10" y="30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29"/>
                    <a:pt x="4" y="29"/>
                    <a:pt x="4" y="2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5"/>
                    <a:pt x="4" y="3"/>
                    <a:pt x="6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6" y="0"/>
                    <a:pt x="17" y="1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5"/>
                    <a:pt x="17" y="5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14" y="6"/>
                    <a:pt x="13" y="6"/>
                    <a:pt x="13" y="5"/>
                  </a:cubicBezTo>
                  <a:cubicBezTo>
                    <a:pt x="13" y="5"/>
                    <a:pt x="12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2"/>
                    <a:pt x="13" y="12"/>
                    <a:pt x="13" y="12"/>
                  </a:cubicBezTo>
                  <a:lnTo>
                    <a:pt x="1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6"/>
            <p:cNvSpPr>
              <a:spLocks noEditPoints="1"/>
            </p:cNvSpPr>
            <p:nvPr/>
          </p:nvSpPr>
          <p:spPr bwMode="auto">
            <a:xfrm>
              <a:off x="3424" y="2821"/>
              <a:ext cx="47" cy="52"/>
            </a:xfrm>
            <a:custGeom>
              <a:avLst/>
              <a:gdLst>
                <a:gd name="T0" fmla="*/ 10 w 20"/>
                <a:gd name="T1" fmla="*/ 0 h 22"/>
                <a:gd name="T2" fmla="*/ 15 w 20"/>
                <a:gd name="T3" fmla="*/ 1 h 22"/>
                <a:gd name="T4" fmla="*/ 19 w 20"/>
                <a:gd name="T5" fmla="*/ 5 h 22"/>
                <a:gd name="T6" fmla="*/ 20 w 20"/>
                <a:gd name="T7" fmla="*/ 11 h 22"/>
                <a:gd name="T8" fmla="*/ 18 w 20"/>
                <a:gd name="T9" fmla="*/ 19 h 22"/>
                <a:gd name="T10" fmla="*/ 10 w 20"/>
                <a:gd name="T11" fmla="*/ 22 h 22"/>
                <a:gd name="T12" fmla="*/ 3 w 20"/>
                <a:gd name="T13" fmla="*/ 19 h 22"/>
                <a:gd name="T14" fmla="*/ 0 w 20"/>
                <a:gd name="T15" fmla="*/ 11 h 22"/>
                <a:gd name="T16" fmla="*/ 3 w 20"/>
                <a:gd name="T17" fmla="*/ 3 h 22"/>
                <a:gd name="T18" fmla="*/ 10 w 20"/>
                <a:gd name="T19" fmla="*/ 0 h 22"/>
                <a:gd name="T20" fmla="*/ 10 w 20"/>
                <a:gd name="T21" fmla="*/ 1 h 22"/>
                <a:gd name="T22" fmla="*/ 8 w 20"/>
                <a:gd name="T23" fmla="*/ 2 h 22"/>
                <a:gd name="T24" fmla="*/ 7 w 20"/>
                <a:gd name="T25" fmla="*/ 6 h 22"/>
                <a:gd name="T26" fmla="*/ 7 w 20"/>
                <a:gd name="T27" fmla="*/ 13 h 22"/>
                <a:gd name="T28" fmla="*/ 7 w 20"/>
                <a:gd name="T29" fmla="*/ 17 h 22"/>
                <a:gd name="T30" fmla="*/ 8 w 20"/>
                <a:gd name="T31" fmla="*/ 20 h 22"/>
                <a:gd name="T32" fmla="*/ 10 w 20"/>
                <a:gd name="T33" fmla="*/ 21 h 22"/>
                <a:gd name="T34" fmla="*/ 12 w 20"/>
                <a:gd name="T35" fmla="*/ 20 h 22"/>
                <a:gd name="T36" fmla="*/ 13 w 20"/>
                <a:gd name="T37" fmla="*/ 18 h 22"/>
                <a:gd name="T38" fmla="*/ 14 w 20"/>
                <a:gd name="T39" fmla="*/ 9 h 22"/>
                <a:gd name="T40" fmla="*/ 13 w 20"/>
                <a:gd name="T41" fmla="*/ 4 h 22"/>
                <a:gd name="T42" fmla="*/ 12 w 20"/>
                <a:gd name="T43" fmla="*/ 2 h 22"/>
                <a:gd name="T44" fmla="*/ 10 w 20"/>
                <a:gd name="T4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2">
                  <a:moveTo>
                    <a:pt x="10" y="0"/>
                  </a:moveTo>
                  <a:cubicBezTo>
                    <a:pt x="12" y="0"/>
                    <a:pt x="14" y="0"/>
                    <a:pt x="15" y="1"/>
                  </a:cubicBezTo>
                  <a:cubicBezTo>
                    <a:pt x="17" y="2"/>
                    <a:pt x="18" y="3"/>
                    <a:pt x="19" y="5"/>
                  </a:cubicBezTo>
                  <a:cubicBezTo>
                    <a:pt x="20" y="7"/>
                    <a:pt x="20" y="9"/>
                    <a:pt x="20" y="11"/>
                  </a:cubicBezTo>
                  <a:cubicBezTo>
                    <a:pt x="20" y="14"/>
                    <a:pt x="20" y="17"/>
                    <a:pt x="18" y="19"/>
                  </a:cubicBezTo>
                  <a:cubicBezTo>
                    <a:pt x="16" y="21"/>
                    <a:pt x="14" y="22"/>
                    <a:pt x="10" y="22"/>
                  </a:cubicBezTo>
                  <a:cubicBezTo>
                    <a:pt x="7" y="22"/>
                    <a:pt x="5" y="21"/>
                    <a:pt x="3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  <a:moveTo>
                    <a:pt x="10" y="1"/>
                  </a:moveTo>
                  <a:cubicBezTo>
                    <a:pt x="10" y="1"/>
                    <a:pt x="9" y="1"/>
                    <a:pt x="8" y="2"/>
                  </a:cubicBezTo>
                  <a:cubicBezTo>
                    <a:pt x="8" y="3"/>
                    <a:pt x="7" y="4"/>
                    <a:pt x="7" y="6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4"/>
                    <a:pt x="7" y="16"/>
                    <a:pt x="7" y="17"/>
                  </a:cubicBezTo>
                  <a:cubicBezTo>
                    <a:pt x="7" y="19"/>
                    <a:pt x="8" y="19"/>
                    <a:pt x="8" y="20"/>
                  </a:cubicBezTo>
                  <a:cubicBezTo>
                    <a:pt x="9" y="20"/>
                    <a:pt x="10" y="21"/>
                    <a:pt x="10" y="21"/>
                  </a:cubicBezTo>
                  <a:cubicBezTo>
                    <a:pt x="11" y="21"/>
                    <a:pt x="11" y="21"/>
                    <a:pt x="12" y="20"/>
                  </a:cubicBezTo>
                  <a:cubicBezTo>
                    <a:pt x="13" y="20"/>
                    <a:pt x="13" y="19"/>
                    <a:pt x="13" y="18"/>
                  </a:cubicBezTo>
                  <a:cubicBezTo>
                    <a:pt x="13" y="17"/>
                    <a:pt x="14" y="14"/>
                    <a:pt x="14" y="9"/>
                  </a:cubicBezTo>
                  <a:cubicBezTo>
                    <a:pt x="14" y="7"/>
                    <a:pt x="13" y="5"/>
                    <a:pt x="13" y="4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1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47"/>
            <p:cNvSpPr>
              <a:spLocks/>
            </p:cNvSpPr>
            <p:nvPr/>
          </p:nvSpPr>
          <p:spPr bwMode="auto">
            <a:xfrm>
              <a:off x="3481" y="2821"/>
              <a:ext cx="42" cy="52"/>
            </a:xfrm>
            <a:custGeom>
              <a:avLst/>
              <a:gdLst>
                <a:gd name="T0" fmla="*/ 8 w 18"/>
                <a:gd name="T1" fmla="*/ 0 h 22"/>
                <a:gd name="T2" fmla="*/ 8 w 18"/>
                <a:gd name="T3" fmla="*/ 5 h 22"/>
                <a:gd name="T4" fmla="*/ 12 w 18"/>
                <a:gd name="T5" fmla="*/ 1 h 22"/>
                <a:gd name="T6" fmla="*/ 15 w 18"/>
                <a:gd name="T7" fmla="*/ 0 h 22"/>
                <a:gd name="T8" fmla="*/ 17 w 18"/>
                <a:gd name="T9" fmla="*/ 0 h 22"/>
                <a:gd name="T10" fmla="*/ 18 w 18"/>
                <a:gd name="T11" fmla="*/ 3 h 22"/>
                <a:gd name="T12" fmla="*/ 17 w 18"/>
                <a:gd name="T13" fmla="*/ 5 h 22"/>
                <a:gd name="T14" fmla="*/ 16 w 18"/>
                <a:gd name="T15" fmla="*/ 6 h 22"/>
                <a:gd name="T16" fmla="*/ 13 w 18"/>
                <a:gd name="T17" fmla="*/ 5 h 22"/>
                <a:gd name="T18" fmla="*/ 12 w 18"/>
                <a:gd name="T19" fmla="*/ 4 h 22"/>
                <a:gd name="T20" fmla="*/ 12 w 18"/>
                <a:gd name="T21" fmla="*/ 4 h 22"/>
                <a:gd name="T22" fmla="*/ 11 w 18"/>
                <a:gd name="T23" fmla="*/ 5 h 22"/>
                <a:gd name="T24" fmla="*/ 9 w 18"/>
                <a:gd name="T25" fmla="*/ 7 h 22"/>
                <a:gd name="T26" fmla="*/ 8 w 18"/>
                <a:gd name="T27" fmla="*/ 12 h 22"/>
                <a:gd name="T28" fmla="*/ 8 w 18"/>
                <a:gd name="T29" fmla="*/ 17 h 22"/>
                <a:gd name="T30" fmla="*/ 9 w 18"/>
                <a:gd name="T31" fmla="*/ 18 h 22"/>
                <a:gd name="T32" fmla="*/ 9 w 18"/>
                <a:gd name="T33" fmla="*/ 20 h 22"/>
                <a:gd name="T34" fmla="*/ 9 w 18"/>
                <a:gd name="T35" fmla="*/ 21 h 22"/>
                <a:gd name="T36" fmla="*/ 11 w 18"/>
                <a:gd name="T37" fmla="*/ 21 h 22"/>
                <a:gd name="T38" fmla="*/ 11 w 18"/>
                <a:gd name="T39" fmla="*/ 22 h 22"/>
                <a:gd name="T40" fmla="*/ 0 w 18"/>
                <a:gd name="T41" fmla="*/ 22 h 22"/>
                <a:gd name="T42" fmla="*/ 0 w 18"/>
                <a:gd name="T43" fmla="*/ 21 h 22"/>
                <a:gd name="T44" fmla="*/ 2 w 18"/>
                <a:gd name="T45" fmla="*/ 20 h 22"/>
                <a:gd name="T46" fmla="*/ 2 w 18"/>
                <a:gd name="T47" fmla="*/ 17 h 22"/>
                <a:gd name="T48" fmla="*/ 2 w 18"/>
                <a:gd name="T49" fmla="*/ 5 h 22"/>
                <a:gd name="T50" fmla="*/ 2 w 18"/>
                <a:gd name="T51" fmla="*/ 2 h 22"/>
                <a:gd name="T52" fmla="*/ 1 w 18"/>
                <a:gd name="T53" fmla="*/ 1 h 22"/>
                <a:gd name="T54" fmla="*/ 0 w 18"/>
                <a:gd name="T55" fmla="*/ 1 h 22"/>
                <a:gd name="T56" fmla="*/ 0 w 18"/>
                <a:gd name="T57" fmla="*/ 0 h 22"/>
                <a:gd name="T58" fmla="*/ 8 w 18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22">
                  <a:moveTo>
                    <a:pt x="8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10" y="3"/>
                    <a:pt x="11" y="1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4"/>
                    <a:pt x="18" y="4"/>
                    <a:pt x="17" y="5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6"/>
                    <a:pt x="14" y="6"/>
                    <a:pt x="13" y="5"/>
                  </a:cubicBezTo>
                  <a:cubicBezTo>
                    <a:pt x="13" y="5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5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8"/>
                    <a:pt x="8" y="10"/>
                    <a:pt x="8" y="1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48"/>
            <p:cNvSpPr>
              <a:spLocks/>
            </p:cNvSpPr>
            <p:nvPr/>
          </p:nvSpPr>
          <p:spPr bwMode="auto">
            <a:xfrm>
              <a:off x="3554" y="2799"/>
              <a:ext cx="66" cy="7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8 h 31"/>
                <a:gd name="T4" fmla="*/ 27 w 28"/>
                <a:gd name="T5" fmla="*/ 8 h 31"/>
                <a:gd name="T6" fmla="*/ 25 w 28"/>
                <a:gd name="T7" fmla="*/ 4 h 31"/>
                <a:gd name="T8" fmla="*/ 23 w 28"/>
                <a:gd name="T9" fmla="*/ 2 h 31"/>
                <a:gd name="T10" fmla="*/ 20 w 28"/>
                <a:gd name="T11" fmla="*/ 1 h 31"/>
                <a:gd name="T12" fmla="*/ 17 w 28"/>
                <a:gd name="T13" fmla="*/ 1 h 31"/>
                <a:gd name="T14" fmla="*/ 17 w 28"/>
                <a:gd name="T15" fmla="*/ 25 h 31"/>
                <a:gd name="T16" fmla="*/ 18 w 28"/>
                <a:gd name="T17" fmla="*/ 28 h 31"/>
                <a:gd name="T18" fmla="*/ 19 w 28"/>
                <a:gd name="T19" fmla="*/ 29 h 31"/>
                <a:gd name="T20" fmla="*/ 21 w 28"/>
                <a:gd name="T21" fmla="*/ 30 h 31"/>
                <a:gd name="T22" fmla="*/ 22 w 28"/>
                <a:gd name="T23" fmla="*/ 30 h 31"/>
                <a:gd name="T24" fmla="*/ 22 w 28"/>
                <a:gd name="T25" fmla="*/ 31 h 31"/>
                <a:gd name="T26" fmla="*/ 5 w 28"/>
                <a:gd name="T27" fmla="*/ 31 h 31"/>
                <a:gd name="T28" fmla="*/ 5 w 28"/>
                <a:gd name="T29" fmla="*/ 30 h 31"/>
                <a:gd name="T30" fmla="*/ 6 w 28"/>
                <a:gd name="T31" fmla="*/ 30 h 31"/>
                <a:gd name="T32" fmla="*/ 9 w 28"/>
                <a:gd name="T33" fmla="*/ 29 h 31"/>
                <a:gd name="T34" fmla="*/ 10 w 28"/>
                <a:gd name="T35" fmla="*/ 28 h 31"/>
                <a:gd name="T36" fmla="*/ 10 w 28"/>
                <a:gd name="T37" fmla="*/ 25 h 31"/>
                <a:gd name="T38" fmla="*/ 10 w 28"/>
                <a:gd name="T39" fmla="*/ 1 h 31"/>
                <a:gd name="T40" fmla="*/ 8 w 28"/>
                <a:gd name="T41" fmla="*/ 1 h 31"/>
                <a:gd name="T42" fmla="*/ 3 w 28"/>
                <a:gd name="T43" fmla="*/ 3 h 31"/>
                <a:gd name="T44" fmla="*/ 0 w 28"/>
                <a:gd name="T45" fmla="*/ 8 h 31"/>
                <a:gd name="T46" fmla="*/ 0 w 28"/>
                <a:gd name="T47" fmla="*/ 8 h 31"/>
                <a:gd name="T48" fmla="*/ 0 w 28"/>
                <a:gd name="T49" fmla="*/ 0 h 31"/>
                <a:gd name="T50" fmla="*/ 28 w 28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6"/>
                    <a:pt x="26" y="5"/>
                    <a:pt x="25" y="4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7"/>
                    <a:pt x="17" y="28"/>
                    <a:pt x="18" y="28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30"/>
                    <a:pt x="20" y="30"/>
                    <a:pt x="21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0"/>
                    <a:pt x="8" y="30"/>
                    <a:pt x="9" y="29"/>
                  </a:cubicBezTo>
                  <a:cubicBezTo>
                    <a:pt x="9" y="29"/>
                    <a:pt x="9" y="29"/>
                    <a:pt x="10" y="28"/>
                  </a:cubicBezTo>
                  <a:cubicBezTo>
                    <a:pt x="10" y="28"/>
                    <a:pt x="10" y="27"/>
                    <a:pt x="10" y="2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49"/>
            <p:cNvSpPr>
              <a:spLocks/>
            </p:cNvSpPr>
            <p:nvPr/>
          </p:nvSpPr>
          <p:spPr bwMode="auto">
            <a:xfrm>
              <a:off x="3618" y="2821"/>
              <a:ext cx="45" cy="52"/>
            </a:xfrm>
            <a:custGeom>
              <a:avLst/>
              <a:gdLst>
                <a:gd name="T0" fmla="*/ 9 w 19"/>
                <a:gd name="T1" fmla="*/ 0 h 22"/>
                <a:gd name="T2" fmla="*/ 9 w 19"/>
                <a:gd name="T3" fmla="*/ 5 h 22"/>
                <a:gd name="T4" fmla="*/ 13 w 19"/>
                <a:gd name="T5" fmla="*/ 1 h 22"/>
                <a:gd name="T6" fmla="*/ 16 w 19"/>
                <a:gd name="T7" fmla="*/ 0 h 22"/>
                <a:gd name="T8" fmla="*/ 18 w 19"/>
                <a:gd name="T9" fmla="*/ 0 h 22"/>
                <a:gd name="T10" fmla="*/ 19 w 19"/>
                <a:gd name="T11" fmla="*/ 3 h 22"/>
                <a:gd name="T12" fmla="*/ 18 w 19"/>
                <a:gd name="T13" fmla="*/ 5 h 22"/>
                <a:gd name="T14" fmla="*/ 16 w 19"/>
                <a:gd name="T15" fmla="*/ 6 h 22"/>
                <a:gd name="T16" fmla="*/ 14 w 19"/>
                <a:gd name="T17" fmla="*/ 5 h 22"/>
                <a:gd name="T18" fmla="*/ 13 w 19"/>
                <a:gd name="T19" fmla="*/ 4 h 22"/>
                <a:gd name="T20" fmla="*/ 13 w 19"/>
                <a:gd name="T21" fmla="*/ 4 h 22"/>
                <a:gd name="T22" fmla="*/ 11 w 19"/>
                <a:gd name="T23" fmla="*/ 5 h 22"/>
                <a:gd name="T24" fmla="*/ 10 w 19"/>
                <a:gd name="T25" fmla="*/ 7 h 22"/>
                <a:gd name="T26" fmla="*/ 9 w 19"/>
                <a:gd name="T27" fmla="*/ 12 h 22"/>
                <a:gd name="T28" fmla="*/ 9 w 19"/>
                <a:gd name="T29" fmla="*/ 17 h 22"/>
                <a:gd name="T30" fmla="*/ 9 w 19"/>
                <a:gd name="T31" fmla="*/ 18 h 22"/>
                <a:gd name="T32" fmla="*/ 9 w 19"/>
                <a:gd name="T33" fmla="*/ 20 h 22"/>
                <a:gd name="T34" fmla="*/ 10 w 19"/>
                <a:gd name="T35" fmla="*/ 21 h 22"/>
                <a:gd name="T36" fmla="*/ 12 w 19"/>
                <a:gd name="T37" fmla="*/ 21 h 22"/>
                <a:gd name="T38" fmla="*/ 12 w 19"/>
                <a:gd name="T39" fmla="*/ 22 h 22"/>
                <a:gd name="T40" fmla="*/ 0 w 19"/>
                <a:gd name="T41" fmla="*/ 22 h 22"/>
                <a:gd name="T42" fmla="*/ 0 w 19"/>
                <a:gd name="T43" fmla="*/ 21 h 22"/>
                <a:gd name="T44" fmla="*/ 2 w 19"/>
                <a:gd name="T45" fmla="*/ 20 h 22"/>
                <a:gd name="T46" fmla="*/ 3 w 19"/>
                <a:gd name="T47" fmla="*/ 17 h 22"/>
                <a:gd name="T48" fmla="*/ 3 w 19"/>
                <a:gd name="T49" fmla="*/ 5 h 22"/>
                <a:gd name="T50" fmla="*/ 3 w 19"/>
                <a:gd name="T51" fmla="*/ 2 h 22"/>
                <a:gd name="T52" fmla="*/ 2 w 19"/>
                <a:gd name="T53" fmla="*/ 1 h 22"/>
                <a:gd name="T54" fmla="*/ 0 w 19"/>
                <a:gd name="T55" fmla="*/ 1 h 22"/>
                <a:gd name="T56" fmla="*/ 0 w 19"/>
                <a:gd name="T57" fmla="*/ 0 h 22"/>
                <a:gd name="T58" fmla="*/ 9 w 19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" h="22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1" y="3"/>
                    <a:pt x="12" y="1"/>
                    <a:pt x="13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1"/>
                    <a:pt x="19" y="2"/>
                    <a:pt x="19" y="3"/>
                  </a:cubicBezTo>
                  <a:cubicBezTo>
                    <a:pt x="19" y="4"/>
                    <a:pt x="19" y="4"/>
                    <a:pt x="18" y="5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6" y="6"/>
                    <a:pt x="15" y="6"/>
                    <a:pt x="14" y="5"/>
                  </a:cubicBezTo>
                  <a:cubicBezTo>
                    <a:pt x="14" y="5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11" y="5"/>
                    <a:pt x="10" y="6"/>
                    <a:pt x="10" y="7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10" y="20"/>
                    <a:pt x="10" y="20"/>
                    <a:pt x="10" y="21"/>
                  </a:cubicBezTo>
                  <a:cubicBezTo>
                    <a:pt x="11" y="21"/>
                    <a:pt x="11" y="21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1"/>
                    <a:pt x="2" y="20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50"/>
            <p:cNvSpPr>
              <a:spLocks/>
            </p:cNvSpPr>
            <p:nvPr/>
          </p:nvSpPr>
          <p:spPr bwMode="auto">
            <a:xfrm>
              <a:off x="3668" y="2821"/>
              <a:ext cx="54" cy="52"/>
            </a:xfrm>
            <a:custGeom>
              <a:avLst/>
              <a:gdLst>
                <a:gd name="T0" fmla="*/ 21 w 23"/>
                <a:gd name="T1" fmla="*/ 0 h 22"/>
                <a:gd name="T2" fmla="*/ 21 w 23"/>
                <a:gd name="T3" fmla="*/ 17 h 22"/>
                <a:gd name="T4" fmla="*/ 21 w 23"/>
                <a:gd name="T5" fmla="*/ 20 h 22"/>
                <a:gd name="T6" fmla="*/ 23 w 23"/>
                <a:gd name="T7" fmla="*/ 21 h 22"/>
                <a:gd name="T8" fmla="*/ 23 w 23"/>
                <a:gd name="T9" fmla="*/ 22 h 22"/>
                <a:gd name="T10" fmla="*/ 14 w 23"/>
                <a:gd name="T11" fmla="*/ 22 h 22"/>
                <a:gd name="T12" fmla="*/ 14 w 23"/>
                <a:gd name="T13" fmla="*/ 19 h 22"/>
                <a:gd name="T14" fmla="*/ 11 w 23"/>
                <a:gd name="T15" fmla="*/ 22 h 22"/>
                <a:gd name="T16" fmla="*/ 8 w 23"/>
                <a:gd name="T17" fmla="*/ 22 h 22"/>
                <a:gd name="T18" fmla="*/ 5 w 23"/>
                <a:gd name="T19" fmla="*/ 21 h 22"/>
                <a:gd name="T20" fmla="*/ 3 w 23"/>
                <a:gd name="T21" fmla="*/ 19 h 22"/>
                <a:gd name="T22" fmla="*/ 2 w 23"/>
                <a:gd name="T23" fmla="*/ 13 h 22"/>
                <a:gd name="T24" fmla="*/ 2 w 23"/>
                <a:gd name="T25" fmla="*/ 5 h 22"/>
                <a:gd name="T26" fmla="*/ 2 w 23"/>
                <a:gd name="T27" fmla="*/ 2 h 22"/>
                <a:gd name="T28" fmla="*/ 0 w 23"/>
                <a:gd name="T29" fmla="*/ 1 h 22"/>
                <a:gd name="T30" fmla="*/ 0 w 23"/>
                <a:gd name="T31" fmla="*/ 0 h 22"/>
                <a:gd name="T32" fmla="*/ 9 w 23"/>
                <a:gd name="T33" fmla="*/ 0 h 22"/>
                <a:gd name="T34" fmla="*/ 9 w 23"/>
                <a:gd name="T35" fmla="*/ 15 h 22"/>
                <a:gd name="T36" fmla="*/ 9 w 23"/>
                <a:gd name="T37" fmla="*/ 18 h 22"/>
                <a:gd name="T38" fmla="*/ 10 w 23"/>
                <a:gd name="T39" fmla="*/ 19 h 22"/>
                <a:gd name="T40" fmla="*/ 11 w 23"/>
                <a:gd name="T41" fmla="*/ 19 h 22"/>
                <a:gd name="T42" fmla="*/ 12 w 23"/>
                <a:gd name="T43" fmla="*/ 19 h 22"/>
                <a:gd name="T44" fmla="*/ 14 w 23"/>
                <a:gd name="T45" fmla="*/ 16 h 22"/>
                <a:gd name="T46" fmla="*/ 14 w 23"/>
                <a:gd name="T47" fmla="*/ 5 h 22"/>
                <a:gd name="T48" fmla="*/ 14 w 23"/>
                <a:gd name="T49" fmla="*/ 2 h 22"/>
                <a:gd name="T50" fmla="*/ 12 w 23"/>
                <a:gd name="T51" fmla="*/ 1 h 22"/>
                <a:gd name="T52" fmla="*/ 12 w 23"/>
                <a:gd name="T53" fmla="*/ 0 h 22"/>
                <a:gd name="T54" fmla="*/ 21 w 23"/>
                <a:gd name="T5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22">
                  <a:moveTo>
                    <a:pt x="21" y="0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20"/>
                    <a:pt x="12" y="21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4" y="20"/>
                    <a:pt x="3" y="20"/>
                    <a:pt x="3" y="19"/>
                  </a:cubicBezTo>
                  <a:cubicBezTo>
                    <a:pt x="3" y="18"/>
                    <a:pt x="2" y="16"/>
                    <a:pt x="2" y="1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9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19"/>
                    <a:pt x="12" y="19"/>
                    <a:pt x="12" y="19"/>
                  </a:cubicBezTo>
                  <a:cubicBezTo>
                    <a:pt x="13" y="18"/>
                    <a:pt x="14" y="18"/>
                    <a:pt x="14" y="1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51"/>
            <p:cNvSpPr>
              <a:spLocks/>
            </p:cNvSpPr>
            <p:nvPr/>
          </p:nvSpPr>
          <p:spPr bwMode="auto">
            <a:xfrm>
              <a:off x="3729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0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4 w 14"/>
                <a:gd name="T25" fmla="*/ 29 h 30"/>
                <a:gd name="T26" fmla="*/ 3 w 14"/>
                <a:gd name="T27" fmla="*/ 26 h 30"/>
                <a:gd name="T28" fmla="*/ 2 w 14"/>
                <a:gd name="T29" fmla="*/ 22 h 30"/>
                <a:gd name="T30" fmla="*/ 2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4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6" y="30"/>
                    <a:pt x="5" y="30"/>
                    <a:pt x="4" y="29"/>
                  </a:cubicBezTo>
                  <a:cubicBezTo>
                    <a:pt x="3" y="28"/>
                    <a:pt x="3" y="27"/>
                    <a:pt x="3" y="26"/>
                  </a:cubicBezTo>
                  <a:cubicBezTo>
                    <a:pt x="2" y="26"/>
                    <a:pt x="2" y="24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4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2"/>
            <p:cNvSpPr>
              <a:spLocks/>
            </p:cNvSpPr>
            <p:nvPr/>
          </p:nvSpPr>
          <p:spPr bwMode="auto">
            <a:xfrm>
              <a:off x="3767" y="2799"/>
              <a:ext cx="54" cy="74"/>
            </a:xfrm>
            <a:custGeom>
              <a:avLst/>
              <a:gdLst>
                <a:gd name="T0" fmla="*/ 9 w 23"/>
                <a:gd name="T1" fmla="*/ 0 h 31"/>
                <a:gd name="T2" fmla="*/ 9 w 23"/>
                <a:gd name="T3" fmla="*/ 12 h 31"/>
                <a:gd name="T4" fmla="*/ 12 w 23"/>
                <a:gd name="T5" fmla="*/ 9 h 31"/>
                <a:gd name="T6" fmla="*/ 15 w 23"/>
                <a:gd name="T7" fmla="*/ 9 h 31"/>
                <a:gd name="T8" fmla="*/ 18 w 23"/>
                <a:gd name="T9" fmla="*/ 10 h 31"/>
                <a:gd name="T10" fmla="*/ 20 w 23"/>
                <a:gd name="T11" fmla="*/ 12 h 31"/>
                <a:gd name="T12" fmla="*/ 21 w 23"/>
                <a:gd name="T13" fmla="*/ 18 h 31"/>
                <a:gd name="T14" fmla="*/ 21 w 23"/>
                <a:gd name="T15" fmla="*/ 26 h 31"/>
                <a:gd name="T16" fmla="*/ 21 w 23"/>
                <a:gd name="T17" fmla="*/ 29 h 31"/>
                <a:gd name="T18" fmla="*/ 23 w 23"/>
                <a:gd name="T19" fmla="*/ 30 h 31"/>
                <a:gd name="T20" fmla="*/ 23 w 23"/>
                <a:gd name="T21" fmla="*/ 31 h 31"/>
                <a:gd name="T22" fmla="*/ 12 w 23"/>
                <a:gd name="T23" fmla="*/ 31 h 31"/>
                <a:gd name="T24" fmla="*/ 12 w 23"/>
                <a:gd name="T25" fmla="*/ 30 h 31"/>
                <a:gd name="T26" fmla="*/ 14 w 23"/>
                <a:gd name="T27" fmla="*/ 29 h 31"/>
                <a:gd name="T28" fmla="*/ 14 w 23"/>
                <a:gd name="T29" fmla="*/ 26 h 31"/>
                <a:gd name="T30" fmla="*/ 14 w 23"/>
                <a:gd name="T31" fmla="*/ 16 h 31"/>
                <a:gd name="T32" fmla="*/ 14 w 23"/>
                <a:gd name="T33" fmla="*/ 13 h 31"/>
                <a:gd name="T34" fmla="*/ 13 w 23"/>
                <a:gd name="T35" fmla="*/ 12 h 31"/>
                <a:gd name="T36" fmla="*/ 12 w 23"/>
                <a:gd name="T37" fmla="*/ 12 h 31"/>
                <a:gd name="T38" fmla="*/ 11 w 23"/>
                <a:gd name="T39" fmla="*/ 12 h 31"/>
                <a:gd name="T40" fmla="*/ 9 w 23"/>
                <a:gd name="T41" fmla="*/ 15 h 31"/>
                <a:gd name="T42" fmla="*/ 9 w 23"/>
                <a:gd name="T43" fmla="*/ 26 h 31"/>
                <a:gd name="T44" fmla="*/ 9 w 23"/>
                <a:gd name="T45" fmla="*/ 29 h 31"/>
                <a:gd name="T46" fmla="*/ 11 w 23"/>
                <a:gd name="T47" fmla="*/ 30 h 31"/>
                <a:gd name="T48" fmla="*/ 11 w 23"/>
                <a:gd name="T49" fmla="*/ 31 h 31"/>
                <a:gd name="T50" fmla="*/ 0 w 23"/>
                <a:gd name="T51" fmla="*/ 31 h 31"/>
                <a:gd name="T52" fmla="*/ 0 w 23"/>
                <a:gd name="T53" fmla="*/ 30 h 31"/>
                <a:gd name="T54" fmla="*/ 2 w 23"/>
                <a:gd name="T55" fmla="*/ 29 h 31"/>
                <a:gd name="T56" fmla="*/ 2 w 23"/>
                <a:gd name="T57" fmla="*/ 26 h 31"/>
                <a:gd name="T58" fmla="*/ 2 w 23"/>
                <a:gd name="T59" fmla="*/ 4 h 31"/>
                <a:gd name="T60" fmla="*/ 2 w 23"/>
                <a:gd name="T61" fmla="*/ 1 h 31"/>
                <a:gd name="T62" fmla="*/ 0 w 23"/>
                <a:gd name="T63" fmla="*/ 0 h 31"/>
                <a:gd name="T64" fmla="*/ 0 w 23"/>
                <a:gd name="T65" fmla="*/ 0 h 31"/>
                <a:gd name="T66" fmla="*/ 9 w 23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1">
                  <a:moveTo>
                    <a:pt x="9" y="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6" y="9"/>
                    <a:pt x="17" y="9"/>
                    <a:pt x="18" y="10"/>
                  </a:cubicBezTo>
                  <a:cubicBezTo>
                    <a:pt x="19" y="10"/>
                    <a:pt x="20" y="11"/>
                    <a:pt x="20" y="12"/>
                  </a:cubicBezTo>
                  <a:cubicBezTo>
                    <a:pt x="21" y="13"/>
                    <a:pt x="21" y="15"/>
                    <a:pt x="21" y="18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2" y="30"/>
                    <a:pt x="22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4" y="29"/>
                    <a:pt x="14" y="29"/>
                  </a:cubicBezTo>
                  <a:cubicBezTo>
                    <a:pt x="14" y="29"/>
                    <a:pt x="14" y="28"/>
                    <a:pt x="14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13"/>
                    <a:pt x="14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0" y="13"/>
                    <a:pt x="9" y="13"/>
                    <a:pt x="9" y="1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29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3"/>
            <p:cNvSpPr>
              <a:spLocks/>
            </p:cNvSpPr>
            <p:nvPr/>
          </p:nvSpPr>
          <p:spPr bwMode="auto">
            <a:xfrm>
              <a:off x="274" y="2799"/>
              <a:ext cx="83" cy="74"/>
            </a:xfrm>
            <a:custGeom>
              <a:avLst/>
              <a:gdLst>
                <a:gd name="T0" fmla="*/ 12 w 35"/>
                <a:gd name="T1" fmla="*/ 16 h 31"/>
                <a:gd name="T2" fmla="*/ 12 w 35"/>
                <a:gd name="T3" fmla="*/ 25 h 31"/>
                <a:gd name="T4" fmla="*/ 12 w 35"/>
                <a:gd name="T5" fmla="*/ 28 h 31"/>
                <a:gd name="T6" fmla="*/ 13 w 35"/>
                <a:gd name="T7" fmla="*/ 29 h 31"/>
                <a:gd name="T8" fmla="*/ 15 w 35"/>
                <a:gd name="T9" fmla="*/ 30 h 31"/>
                <a:gd name="T10" fmla="*/ 16 w 35"/>
                <a:gd name="T11" fmla="*/ 30 h 31"/>
                <a:gd name="T12" fmla="*/ 16 w 35"/>
                <a:gd name="T13" fmla="*/ 31 h 31"/>
                <a:gd name="T14" fmla="*/ 0 w 35"/>
                <a:gd name="T15" fmla="*/ 31 h 31"/>
                <a:gd name="T16" fmla="*/ 0 w 35"/>
                <a:gd name="T17" fmla="*/ 30 h 31"/>
                <a:gd name="T18" fmla="*/ 1 w 35"/>
                <a:gd name="T19" fmla="*/ 30 h 31"/>
                <a:gd name="T20" fmla="*/ 3 w 35"/>
                <a:gd name="T21" fmla="*/ 29 h 31"/>
                <a:gd name="T22" fmla="*/ 4 w 35"/>
                <a:gd name="T23" fmla="*/ 28 h 31"/>
                <a:gd name="T24" fmla="*/ 4 w 35"/>
                <a:gd name="T25" fmla="*/ 25 h 31"/>
                <a:gd name="T26" fmla="*/ 4 w 35"/>
                <a:gd name="T27" fmla="*/ 5 h 31"/>
                <a:gd name="T28" fmla="*/ 4 w 35"/>
                <a:gd name="T29" fmla="*/ 2 h 31"/>
                <a:gd name="T30" fmla="*/ 3 w 35"/>
                <a:gd name="T31" fmla="*/ 1 h 31"/>
                <a:gd name="T32" fmla="*/ 1 w 35"/>
                <a:gd name="T33" fmla="*/ 0 h 31"/>
                <a:gd name="T34" fmla="*/ 0 w 35"/>
                <a:gd name="T35" fmla="*/ 0 h 31"/>
                <a:gd name="T36" fmla="*/ 0 w 35"/>
                <a:gd name="T37" fmla="*/ 0 h 31"/>
                <a:gd name="T38" fmla="*/ 16 w 35"/>
                <a:gd name="T39" fmla="*/ 0 h 31"/>
                <a:gd name="T40" fmla="*/ 16 w 35"/>
                <a:gd name="T41" fmla="*/ 0 h 31"/>
                <a:gd name="T42" fmla="*/ 15 w 35"/>
                <a:gd name="T43" fmla="*/ 0 h 31"/>
                <a:gd name="T44" fmla="*/ 13 w 35"/>
                <a:gd name="T45" fmla="*/ 1 h 31"/>
                <a:gd name="T46" fmla="*/ 12 w 35"/>
                <a:gd name="T47" fmla="*/ 2 h 31"/>
                <a:gd name="T48" fmla="*/ 12 w 35"/>
                <a:gd name="T49" fmla="*/ 5 h 31"/>
                <a:gd name="T50" fmla="*/ 12 w 35"/>
                <a:gd name="T51" fmla="*/ 14 h 31"/>
                <a:gd name="T52" fmla="*/ 23 w 35"/>
                <a:gd name="T53" fmla="*/ 14 h 31"/>
                <a:gd name="T54" fmla="*/ 23 w 35"/>
                <a:gd name="T55" fmla="*/ 5 h 31"/>
                <a:gd name="T56" fmla="*/ 22 w 35"/>
                <a:gd name="T57" fmla="*/ 2 h 31"/>
                <a:gd name="T58" fmla="*/ 21 w 35"/>
                <a:gd name="T59" fmla="*/ 1 h 31"/>
                <a:gd name="T60" fmla="*/ 19 w 35"/>
                <a:gd name="T61" fmla="*/ 0 h 31"/>
                <a:gd name="T62" fmla="*/ 18 w 35"/>
                <a:gd name="T63" fmla="*/ 0 h 31"/>
                <a:gd name="T64" fmla="*/ 18 w 35"/>
                <a:gd name="T65" fmla="*/ 0 h 31"/>
                <a:gd name="T66" fmla="*/ 35 w 35"/>
                <a:gd name="T67" fmla="*/ 0 h 31"/>
                <a:gd name="T68" fmla="*/ 35 w 35"/>
                <a:gd name="T69" fmla="*/ 0 h 31"/>
                <a:gd name="T70" fmla="*/ 34 w 35"/>
                <a:gd name="T71" fmla="*/ 0 h 31"/>
                <a:gd name="T72" fmla="*/ 31 w 35"/>
                <a:gd name="T73" fmla="*/ 1 h 31"/>
                <a:gd name="T74" fmla="*/ 30 w 35"/>
                <a:gd name="T75" fmla="*/ 2 h 31"/>
                <a:gd name="T76" fmla="*/ 30 w 35"/>
                <a:gd name="T77" fmla="*/ 5 h 31"/>
                <a:gd name="T78" fmla="*/ 30 w 35"/>
                <a:gd name="T79" fmla="*/ 25 h 31"/>
                <a:gd name="T80" fmla="*/ 30 w 35"/>
                <a:gd name="T81" fmla="*/ 28 h 31"/>
                <a:gd name="T82" fmla="*/ 31 w 35"/>
                <a:gd name="T83" fmla="*/ 29 h 31"/>
                <a:gd name="T84" fmla="*/ 34 w 35"/>
                <a:gd name="T85" fmla="*/ 30 h 31"/>
                <a:gd name="T86" fmla="*/ 35 w 35"/>
                <a:gd name="T87" fmla="*/ 30 h 31"/>
                <a:gd name="T88" fmla="*/ 35 w 35"/>
                <a:gd name="T89" fmla="*/ 31 h 31"/>
                <a:gd name="T90" fmla="*/ 18 w 35"/>
                <a:gd name="T91" fmla="*/ 31 h 31"/>
                <a:gd name="T92" fmla="*/ 18 w 35"/>
                <a:gd name="T93" fmla="*/ 30 h 31"/>
                <a:gd name="T94" fmla="*/ 19 w 35"/>
                <a:gd name="T95" fmla="*/ 30 h 31"/>
                <a:gd name="T96" fmla="*/ 22 w 35"/>
                <a:gd name="T97" fmla="*/ 29 h 31"/>
                <a:gd name="T98" fmla="*/ 22 w 35"/>
                <a:gd name="T99" fmla="*/ 28 h 31"/>
                <a:gd name="T100" fmla="*/ 23 w 35"/>
                <a:gd name="T101" fmla="*/ 25 h 31"/>
                <a:gd name="T102" fmla="*/ 23 w 35"/>
                <a:gd name="T103" fmla="*/ 16 h 31"/>
                <a:gd name="T104" fmla="*/ 12 w 35"/>
                <a:gd name="T10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" h="31">
                  <a:moveTo>
                    <a:pt x="12" y="16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9"/>
                    <a:pt x="13" y="29"/>
                    <a:pt x="13" y="29"/>
                  </a:cubicBezTo>
                  <a:cubicBezTo>
                    <a:pt x="14" y="30"/>
                    <a:pt x="14" y="30"/>
                    <a:pt x="15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3" y="30"/>
                    <a:pt x="3" y="29"/>
                  </a:cubicBezTo>
                  <a:cubicBezTo>
                    <a:pt x="3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3" y="1"/>
                    <a:pt x="13" y="1"/>
                  </a:cubicBezTo>
                  <a:cubicBezTo>
                    <a:pt x="13" y="1"/>
                    <a:pt x="12" y="1"/>
                    <a:pt x="12" y="2"/>
                  </a:cubicBezTo>
                  <a:cubicBezTo>
                    <a:pt x="12" y="2"/>
                    <a:pt x="12" y="3"/>
                    <a:pt x="12" y="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2"/>
                    <a:pt x="22" y="2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1" y="1"/>
                    <a:pt x="31" y="1"/>
                    <a:pt x="30" y="2"/>
                  </a:cubicBezTo>
                  <a:cubicBezTo>
                    <a:pt x="30" y="2"/>
                    <a:pt x="30" y="3"/>
                    <a:pt x="30" y="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7"/>
                    <a:pt x="30" y="28"/>
                    <a:pt x="30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0"/>
                    <a:pt x="21" y="30"/>
                    <a:pt x="22" y="29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3" y="28"/>
                    <a:pt x="23" y="27"/>
                    <a:pt x="23" y="25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4"/>
            <p:cNvSpPr>
              <a:spLocks noEditPoints="1"/>
            </p:cNvSpPr>
            <p:nvPr/>
          </p:nvSpPr>
          <p:spPr bwMode="auto">
            <a:xfrm>
              <a:off x="364" y="2821"/>
              <a:ext cx="48" cy="52"/>
            </a:xfrm>
            <a:custGeom>
              <a:avLst/>
              <a:gdLst>
                <a:gd name="T0" fmla="*/ 11 w 20"/>
                <a:gd name="T1" fmla="*/ 19 h 22"/>
                <a:gd name="T2" fmla="*/ 4 w 20"/>
                <a:gd name="T3" fmla="*/ 22 h 22"/>
                <a:gd name="T4" fmla="*/ 1 w 20"/>
                <a:gd name="T5" fmla="*/ 21 h 22"/>
                <a:gd name="T6" fmla="*/ 0 w 20"/>
                <a:gd name="T7" fmla="*/ 18 h 22"/>
                <a:gd name="T8" fmla="*/ 2 w 20"/>
                <a:gd name="T9" fmla="*/ 13 h 22"/>
                <a:gd name="T10" fmla="*/ 11 w 20"/>
                <a:gd name="T11" fmla="*/ 8 h 22"/>
                <a:gd name="T12" fmla="*/ 11 w 20"/>
                <a:gd name="T13" fmla="*/ 6 h 22"/>
                <a:gd name="T14" fmla="*/ 11 w 20"/>
                <a:gd name="T15" fmla="*/ 3 h 22"/>
                <a:gd name="T16" fmla="*/ 10 w 20"/>
                <a:gd name="T17" fmla="*/ 2 h 22"/>
                <a:gd name="T18" fmla="*/ 8 w 20"/>
                <a:gd name="T19" fmla="*/ 1 h 22"/>
                <a:gd name="T20" fmla="*/ 6 w 20"/>
                <a:gd name="T21" fmla="*/ 2 h 22"/>
                <a:gd name="T22" fmla="*/ 5 w 20"/>
                <a:gd name="T23" fmla="*/ 3 h 22"/>
                <a:gd name="T24" fmla="*/ 6 w 20"/>
                <a:gd name="T25" fmla="*/ 4 h 22"/>
                <a:gd name="T26" fmla="*/ 6 w 20"/>
                <a:gd name="T27" fmla="*/ 6 h 22"/>
                <a:gd name="T28" fmla="*/ 6 w 20"/>
                <a:gd name="T29" fmla="*/ 8 h 22"/>
                <a:gd name="T30" fmla="*/ 3 w 20"/>
                <a:gd name="T31" fmla="*/ 9 h 22"/>
                <a:gd name="T32" fmla="*/ 1 w 20"/>
                <a:gd name="T33" fmla="*/ 8 h 22"/>
                <a:gd name="T34" fmla="*/ 0 w 20"/>
                <a:gd name="T35" fmla="*/ 6 h 22"/>
                <a:gd name="T36" fmla="*/ 1 w 20"/>
                <a:gd name="T37" fmla="*/ 3 h 22"/>
                <a:gd name="T38" fmla="*/ 5 w 20"/>
                <a:gd name="T39" fmla="*/ 0 h 22"/>
                <a:gd name="T40" fmla="*/ 10 w 20"/>
                <a:gd name="T41" fmla="*/ 0 h 22"/>
                <a:gd name="T42" fmla="*/ 15 w 20"/>
                <a:gd name="T43" fmla="*/ 1 h 22"/>
                <a:gd name="T44" fmla="*/ 17 w 20"/>
                <a:gd name="T45" fmla="*/ 4 h 22"/>
                <a:gd name="T46" fmla="*/ 17 w 20"/>
                <a:gd name="T47" fmla="*/ 8 h 22"/>
                <a:gd name="T48" fmla="*/ 17 w 20"/>
                <a:gd name="T49" fmla="*/ 16 h 22"/>
                <a:gd name="T50" fmla="*/ 17 w 20"/>
                <a:gd name="T51" fmla="*/ 18 h 22"/>
                <a:gd name="T52" fmla="*/ 18 w 20"/>
                <a:gd name="T53" fmla="*/ 19 h 22"/>
                <a:gd name="T54" fmla="*/ 18 w 20"/>
                <a:gd name="T55" fmla="*/ 19 h 22"/>
                <a:gd name="T56" fmla="*/ 19 w 20"/>
                <a:gd name="T57" fmla="*/ 18 h 22"/>
                <a:gd name="T58" fmla="*/ 20 w 20"/>
                <a:gd name="T59" fmla="*/ 19 h 22"/>
                <a:gd name="T60" fmla="*/ 18 w 20"/>
                <a:gd name="T61" fmla="*/ 21 h 22"/>
                <a:gd name="T62" fmla="*/ 15 w 20"/>
                <a:gd name="T63" fmla="*/ 22 h 22"/>
                <a:gd name="T64" fmla="*/ 12 w 20"/>
                <a:gd name="T65" fmla="*/ 21 h 22"/>
                <a:gd name="T66" fmla="*/ 11 w 20"/>
                <a:gd name="T67" fmla="*/ 19 h 22"/>
                <a:gd name="T68" fmla="*/ 11 w 20"/>
                <a:gd name="T69" fmla="*/ 17 h 22"/>
                <a:gd name="T70" fmla="*/ 11 w 20"/>
                <a:gd name="T71" fmla="*/ 10 h 22"/>
                <a:gd name="T72" fmla="*/ 7 w 20"/>
                <a:gd name="T73" fmla="*/ 13 h 22"/>
                <a:gd name="T74" fmla="*/ 6 w 20"/>
                <a:gd name="T75" fmla="*/ 16 h 22"/>
                <a:gd name="T76" fmla="*/ 7 w 20"/>
                <a:gd name="T77" fmla="*/ 18 h 22"/>
                <a:gd name="T78" fmla="*/ 8 w 20"/>
                <a:gd name="T79" fmla="*/ 18 h 22"/>
                <a:gd name="T80" fmla="*/ 11 w 20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" h="22">
                  <a:moveTo>
                    <a:pt x="11" y="19"/>
                  </a:moveTo>
                  <a:cubicBezTo>
                    <a:pt x="8" y="21"/>
                    <a:pt x="6" y="22"/>
                    <a:pt x="4" y="22"/>
                  </a:cubicBezTo>
                  <a:cubicBezTo>
                    <a:pt x="3" y="22"/>
                    <a:pt x="2" y="22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6"/>
                    <a:pt x="0" y="15"/>
                    <a:pt x="2" y="13"/>
                  </a:cubicBezTo>
                  <a:cubicBezTo>
                    <a:pt x="3" y="12"/>
                    <a:pt x="6" y="10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6" y="2"/>
                    <a:pt x="17" y="3"/>
                    <a:pt x="17" y="4"/>
                  </a:cubicBezTo>
                  <a:cubicBezTo>
                    <a:pt x="17" y="4"/>
                    <a:pt x="17" y="6"/>
                    <a:pt x="17" y="8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8"/>
                    <a:pt x="17" y="18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20"/>
                    <a:pt x="19" y="21"/>
                    <a:pt x="18" y="21"/>
                  </a:cubicBezTo>
                  <a:cubicBezTo>
                    <a:pt x="17" y="22"/>
                    <a:pt x="16" y="22"/>
                    <a:pt x="15" y="22"/>
                  </a:cubicBezTo>
                  <a:cubicBezTo>
                    <a:pt x="14" y="22"/>
                    <a:pt x="13" y="22"/>
                    <a:pt x="12" y="21"/>
                  </a:cubicBezTo>
                  <a:cubicBezTo>
                    <a:pt x="11" y="21"/>
                    <a:pt x="11" y="20"/>
                    <a:pt x="11" y="19"/>
                  </a:cubicBezTo>
                  <a:close/>
                  <a:moveTo>
                    <a:pt x="11" y="1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9" y="18"/>
                    <a:pt x="10" y="18"/>
                    <a:pt x="1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5"/>
            <p:cNvSpPr>
              <a:spLocks/>
            </p:cNvSpPr>
            <p:nvPr/>
          </p:nvSpPr>
          <p:spPr bwMode="auto">
            <a:xfrm>
              <a:off x="414" y="2821"/>
              <a:ext cx="54" cy="52"/>
            </a:xfrm>
            <a:custGeom>
              <a:avLst/>
              <a:gdLst>
                <a:gd name="T0" fmla="*/ 11 w 23"/>
                <a:gd name="T1" fmla="*/ 22 h 22"/>
                <a:gd name="T2" fmla="*/ 4 w 23"/>
                <a:gd name="T3" fmla="*/ 6 h 22"/>
                <a:gd name="T4" fmla="*/ 2 w 23"/>
                <a:gd name="T5" fmla="*/ 2 h 22"/>
                <a:gd name="T6" fmla="*/ 0 w 23"/>
                <a:gd name="T7" fmla="*/ 1 h 22"/>
                <a:gd name="T8" fmla="*/ 0 w 23"/>
                <a:gd name="T9" fmla="*/ 0 h 22"/>
                <a:gd name="T10" fmla="*/ 12 w 23"/>
                <a:gd name="T11" fmla="*/ 0 h 22"/>
                <a:gd name="T12" fmla="*/ 12 w 23"/>
                <a:gd name="T13" fmla="*/ 1 h 22"/>
                <a:gd name="T14" fmla="*/ 10 w 23"/>
                <a:gd name="T15" fmla="*/ 1 h 22"/>
                <a:gd name="T16" fmla="*/ 10 w 23"/>
                <a:gd name="T17" fmla="*/ 3 h 22"/>
                <a:gd name="T18" fmla="*/ 11 w 23"/>
                <a:gd name="T19" fmla="*/ 6 h 22"/>
                <a:gd name="T20" fmla="*/ 14 w 23"/>
                <a:gd name="T21" fmla="*/ 14 h 22"/>
                <a:gd name="T22" fmla="*/ 17 w 23"/>
                <a:gd name="T23" fmla="*/ 7 h 22"/>
                <a:gd name="T24" fmla="*/ 18 w 23"/>
                <a:gd name="T25" fmla="*/ 3 h 22"/>
                <a:gd name="T26" fmla="*/ 18 w 23"/>
                <a:gd name="T27" fmla="*/ 2 h 22"/>
                <a:gd name="T28" fmla="*/ 16 w 23"/>
                <a:gd name="T29" fmla="*/ 1 h 22"/>
                <a:gd name="T30" fmla="*/ 16 w 23"/>
                <a:gd name="T31" fmla="*/ 0 h 22"/>
                <a:gd name="T32" fmla="*/ 23 w 23"/>
                <a:gd name="T33" fmla="*/ 0 h 22"/>
                <a:gd name="T34" fmla="*/ 23 w 23"/>
                <a:gd name="T35" fmla="*/ 1 h 22"/>
                <a:gd name="T36" fmla="*/ 21 w 23"/>
                <a:gd name="T37" fmla="*/ 2 h 22"/>
                <a:gd name="T38" fmla="*/ 19 w 23"/>
                <a:gd name="T39" fmla="*/ 5 h 22"/>
                <a:gd name="T40" fmla="*/ 12 w 23"/>
                <a:gd name="T41" fmla="*/ 22 h 22"/>
                <a:gd name="T42" fmla="*/ 11 w 23"/>
                <a:gd name="T4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2">
                  <a:moveTo>
                    <a:pt x="11" y="22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4"/>
                    <a:pt x="11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1" y="2"/>
                  </a:cubicBezTo>
                  <a:cubicBezTo>
                    <a:pt x="21" y="2"/>
                    <a:pt x="20" y="3"/>
                    <a:pt x="19" y="5"/>
                  </a:cubicBezTo>
                  <a:cubicBezTo>
                    <a:pt x="12" y="22"/>
                    <a:pt x="12" y="22"/>
                    <a:pt x="12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56"/>
            <p:cNvSpPr>
              <a:spLocks noEditPoints="1"/>
            </p:cNvSpPr>
            <p:nvPr/>
          </p:nvSpPr>
          <p:spPr bwMode="auto">
            <a:xfrm>
              <a:off x="471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2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9 w 12"/>
                <a:gd name="T31" fmla="*/ 1 h 32"/>
                <a:gd name="T32" fmla="*/ 10 w 12"/>
                <a:gd name="T33" fmla="*/ 3 h 32"/>
                <a:gd name="T34" fmla="*/ 9 w 12"/>
                <a:gd name="T35" fmla="*/ 6 h 32"/>
                <a:gd name="T36" fmla="*/ 6 w 12"/>
                <a:gd name="T37" fmla="*/ 7 h 32"/>
                <a:gd name="T38" fmla="*/ 4 w 12"/>
                <a:gd name="T39" fmla="*/ 6 h 32"/>
                <a:gd name="T40" fmla="*/ 3 w 12"/>
                <a:gd name="T41" fmla="*/ 3 h 32"/>
                <a:gd name="T42" fmla="*/ 4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10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9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7"/>
            <p:cNvSpPr>
              <a:spLocks/>
            </p:cNvSpPr>
            <p:nvPr/>
          </p:nvSpPr>
          <p:spPr bwMode="auto">
            <a:xfrm>
              <a:off x="504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1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4 w 23"/>
                <a:gd name="T35" fmla="*/ 3 h 22"/>
                <a:gd name="T36" fmla="*/ 12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0" y="2"/>
                    <a:pt x="21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58"/>
            <p:cNvSpPr>
              <a:spLocks noEditPoints="1"/>
            </p:cNvSpPr>
            <p:nvPr/>
          </p:nvSpPr>
          <p:spPr bwMode="auto">
            <a:xfrm>
              <a:off x="565" y="2821"/>
              <a:ext cx="50" cy="76"/>
            </a:xfrm>
            <a:custGeom>
              <a:avLst/>
              <a:gdLst>
                <a:gd name="T0" fmla="*/ 14 w 21"/>
                <a:gd name="T1" fmla="*/ 0 h 32"/>
                <a:gd name="T2" fmla="*/ 21 w 21"/>
                <a:gd name="T3" fmla="*/ 0 h 32"/>
                <a:gd name="T4" fmla="*/ 21 w 21"/>
                <a:gd name="T5" fmla="*/ 3 h 32"/>
                <a:gd name="T6" fmla="*/ 17 w 21"/>
                <a:gd name="T7" fmla="*/ 3 h 32"/>
                <a:gd name="T8" fmla="*/ 19 w 21"/>
                <a:gd name="T9" fmla="*/ 5 h 32"/>
                <a:gd name="T10" fmla="*/ 19 w 21"/>
                <a:gd name="T11" fmla="*/ 8 h 32"/>
                <a:gd name="T12" fmla="*/ 18 w 21"/>
                <a:gd name="T13" fmla="*/ 12 h 32"/>
                <a:gd name="T14" fmla="*/ 14 w 21"/>
                <a:gd name="T15" fmla="*/ 14 h 32"/>
                <a:gd name="T16" fmla="*/ 11 w 21"/>
                <a:gd name="T17" fmla="*/ 15 h 32"/>
                <a:gd name="T18" fmla="*/ 8 w 21"/>
                <a:gd name="T19" fmla="*/ 15 h 32"/>
                <a:gd name="T20" fmla="*/ 6 w 21"/>
                <a:gd name="T21" fmla="*/ 16 h 32"/>
                <a:gd name="T22" fmla="*/ 5 w 21"/>
                <a:gd name="T23" fmla="*/ 17 h 32"/>
                <a:gd name="T24" fmla="*/ 6 w 21"/>
                <a:gd name="T25" fmla="*/ 19 h 32"/>
                <a:gd name="T26" fmla="*/ 8 w 21"/>
                <a:gd name="T27" fmla="*/ 19 h 32"/>
                <a:gd name="T28" fmla="*/ 12 w 21"/>
                <a:gd name="T29" fmla="*/ 19 h 32"/>
                <a:gd name="T30" fmla="*/ 19 w 21"/>
                <a:gd name="T31" fmla="*/ 20 h 32"/>
                <a:gd name="T32" fmla="*/ 21 w 21"/>
                <a:gd name="T33" fmla="*/ 25 h 32"/>
                <a:gd name="T34" fmla="*/ 20 w 21"/>
                <a:gd name="T35" fmla="*/ 28 h 32"/>
                <a:gd name="T36" fmla="*/ 17 w 21"/>
                <a:gd name="T37" fmla="*/ 31 h 32"/>
                <a:gd name="T38" fmla="*/ 10 w 21"/>
                <a:gd name="T39" fmla="*/ 32 h 32"/>
                <a:gd name="T40" fmla="*/ 5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1 w 21"/>
                <a:gd name="T47" fmla="*/ 26 h 32"/>
                <a:gd name="T48" fmla="*/ 4 w 21"/>
                <a:gd name="T49" fmla="*/ 24 h 32"/>
                <a:gd name="T50" fmla="*/ 1 w 21"/>
                <a:gd name="T51" fmla="*/ 20 h 32"/>
                <a:gd name="T52" fmla="*/ 2 w 21"/>
                <a:gd name="T53" fmla="*/ 17 h 32"/>
                <a:gd name="T54" fmla="*/ 6 w 21"/>
                <a:gd name="T55" fmla="*/ 15 h 32"/>
                <a:gd name="T56" fmla="*/ 2 w 21"/>
                <a:gd name="T57" fmla="*/ 12 h 32"/>
                <a:gd name="T58" fmla="*/ 0 w 21"/>
                <a:gd name="T59" fmla="*/ 7 h 32"/>
                <a:gd name="T60" fmla="*/ 3 w 21"/>
                <a:gd name="T61" fmla="*/ 2 h 32"/>
                <a:gd name="T62" fmla="*/ 10 w 21"/>
                <a:gd name="T63" fmla="*/ 0 h 32"/>
                <a:gd name="T64" fmla="*/ 14 w 21"/>
                <a:gd name="T65" fmla="*/ 0 h 32"/>
                <a:gd name="T66" fmla="*/ 9 w 21"/>
                <a:gd name="T67" fmla="*/ 25 h 32"/>
                <a:gd name="T68" fmla="*/ 6 w 21"/>
                <a:gd name="T69" fmla="*/ 25 h 32"/>
                <a:gd name="T70" fmla="*/ 4 w 21"/>
                <a:gd name="T71" fmla="*/ 27 h 32"/>
                <a:gd name="T72" fmla="*/ 6 w 21"/>
                <a:gd name="T73" fmla="*/ 29 h 32"/>
                <a:gd name="T74" fmla="*/ 11 w 21"/>
                <a:gd name="T75" fmla="*/ 30 h 32"/>
                <a:gd name="T76" fmla="*/ 16 w 21"/>
                <a:gd name="T77" fmla="*/ 29 h 32"/>
                <a:gd name="T78" fmla="*/ 17 w 21"/>
                <a:gd name="T79" fmla="*/ 27 h 32"/>
                <a:gd name="T80" fmla="*/ 17 w 21"/>
                <a:gd name="T81" fmla="*/ 26 h 32"/>
                <a:gd name="T82" fmla="*/ 15 w 21"/>
                <a:gd name="T83" fmla="*/ 25 h 32"/>
                <a:gd name="T84" fmla="*/ 9 w 21"/>
                <a:gd name="T85" fmla="*/ 25 h 32"/>
                <a:gd name="T86" fmla="*/ 10 w 21"/>
                <a:gd name="T87" fmla="*/ 1 h 32"/>
                <a:gd name="T88" fmla="*/ 8 w 21"/>
                <a:gd name="T89" fmla="*/ 2 h 32"/>
                <a:gd name="T90" fmla="*/ 7 w 21"/>
                <a:gd name="T91" fmla="*/ 8 h 32"/>
                <a:gd name="T92" fmla="*/ 8 w 21"/>
                <a:gd name="T93" fmla="*/ 13 h 32"/>
                <a:gd name="T94" fmla="*/ 10 w 21"/>
                <a:gd name="T95" fmla="*/ 14 h 32"/>
                <a:gd name="T96" fmla="*/ 12 w 21"/>
                <a:gd name="T97" fmla="*/ 13 h 32"/>
                <a:gd name="T98" fmla="*/ 13 w 21"/>
                <a:gd name="T99" fmla="*/ 8 h 32"/>
                <a:gd name="T100" fmla="*/ 12 w 21"/>
                <a:gd name="T101" fmla="*/ 2 h 32"/>
                <a:gd name="T102" fmla="*/ 10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2"/>
                  </a:cubicBezTo>
                  <a:cubicBezTo>
                    <a:pt x="17" y="13"/>
                    <a:pt x="16" y="14"/>
                    <a:pt x="14" y="14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0" y="15"/>
                    <a:pt x="10" y="15"/>
                    <a:pt x="8" y="15"/>
                  </a:cubicBezTo>
                  <a:cubicBezTo>
                    <a:pt x="7" y="15"/>
                    <a:pt x="7" y="15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1" y="27"/>
                    <a:pt x="20" y="28"/>
                  </a:cubicBezTo>
                  <a:cubicBezTo>
                    <a:pt x="19" y="29"/>
                    <a:pt x="18" y="30"/>
                    <a:pt x="17" y="31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8" y="32"/>
                    <a:pt x="6" y="32"/>
                    <a:pt x="5" y="31"/>
                  </a:cubicBezTo>
                  <a:cubicBezTo>
                    <a:pt x="3" y="31"/>
                    <a:pt x="2" y="30"/>
                    <a:pt x="1" y="30"/>
                  </a:cubicBezTo>
                  <a:cubicBezTo>
                    <a:pt x="1" y="29"/>
                    <a:pt x="0" y="28"/>
                    <a:pt x="0" y="28"/>
                  </a:cubicBezTo>
                  <a:cubicBezTo>
                    <a:pt x="0" y="27"/>
                    <a:pt x="1" y="26"/>
                    <a:pt x="1" y="26"/>
                  </a:cubicBezTo>
                  <a:cubicBezTo>
                    <a:pt x="2" y="25"/>
                    <a:pt x="3" y="25"/>
                    <a:pt x="4" y="24"/>
                  </a:cubicBezTo>
                  <a:cubicBezTo>
                    <a:pt x="2" y="23"/>
                    <a:pt x="1" y="22"/>
                    <a:pt x="1" y="20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6"/>
                    <a:pt x="4" y="15"/>
                    <a:pt x="6" y="15"/>
                  </a:cubicBezTo>
                  <a:cubicBezTo>
                    <a:pt x="4" y="14"/>
                    <a:pt x="3" y="13"/>
                    <a:pt x="2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1" y="0"/>
                    <a:pt x="12" y="0"/>
                    <a:pt x="14" y="0"/>
                  </a:cubicBezTo>
                  <a:close/>
                  <a:moveTo>
                    <a:pt x="9" y="25"/>
                  </a:moveTo>
                  <a:cubicBezTo>
                    <a:pt x="7" y="25"/>
                    <a:pt x="6" y="25"/>
                    <a:pt x="6" y="25"/>
                  </a:cubicBezTo>
                  <a:cubicBezTo>
                    <a:pt x="5" y="26"/>
                    <a:pt x="4" y="26"/>
                    <a:pt x="4" y="27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6" y="30"/>
                    <a:pt x="8" y="30"/>
                    <a:pt x="11" y="30"/>
                  </a:cubicBezTo>
                  <a:cubicBezTo>
                    <a:pt x="13" y="30"/>
                    <a:pt x="14" y="30"/>
                    <a:pt x="16" y="29"/>
                  </a:cubicBezTo>
                  <a:cubicBezTo>
                    <a:pt x="17" y="29"/>
                    <a:pt x="17" y="28"/>
                    <a:pt x="17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6"/>
                    <a:pt x="16" y="25"/>
                    <a:pt x="15" y="25"/>
                  </a:cubicBezTo>
                  <a:cubicBezTo>
                    <a:pt x="14" y="25"/>
                    <a:pt x="12" y="25"/>
                    <a:pt x="9" y="25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5"/>
                    <a:pt x="7" y="8"/>
                  </a:cubicBezTo>
                  <a:cubicBezTo>
                    <a:pt x="7" y="10"/>
                    <a:pt x="7" y="12"/>
                    <a:pt x="8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5"/>
                    <a:pt x="13" y="3"/>
                    <a:pt x="12" y="2"/>
                  </a:cubicBezTo>
                  <a:cubicBezTo>
                    <a:pt x="12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59"/>
            <p:cNvSpPr>
              <a:spLocks noEditPoints="1"/>
            </p:cNvSpPr>
            <p:nvPr/>
          </p:nvSpPr>
          <p:spPr bwMode="auto">
            <a:xfrm>
              <a:off x="648" y="2799"/>
              <a:ext cx="67" cy="74"/>
            </a:xfrm>
            <a:custGeom>
              <a:avLst/>
              <a:gdLst>
                <a:gd name="T0" fmla="*/ 20 w 28"/>
                <a:gd name="T1" fmla="*/ 14 h 31"/>
                <a:gd name="T2" fmla="*/ 26 w 28"/>
                <a:gd name="T3" fmla="*/ 17 h 31"/>
                <a:gd name="T4" fmla="*/ 28 w 28"/>
                <a:gd name="T5" fmla="*/ 22 h 31"/>
                <a:gd name="T6" fmla="*/ 26 w 28"/>
                <a:gd name="T7" fmla="*/ 28 h 31"/>
                <a:gd name="T8" fmla="*/ 16 w 28"/>
                <a:gd name="T9" fmla="*/ 31 h 31"/>
                <a:gd name="T10" fmla="*/ 0 w 28"/>
                <a:gd name="T11" fmla="*/ 31 h 31"/>
                <a:gd name="T12" fmla="*/ 0 w 28"/>
                <a:gd name="T13" fmla="*/ 30 h 31"/>
                <a:gd name="T14" fmla="*/ 3 w 28"/>
                <a:gd name="T15" fmla="*/ 29 h 31"/>
                <a:gd name="T16" fmla="*/ 4 w 28"/>
                <a:gd name="T17" fmla="*/ 28 h 31"/>
                <a:gd name="T18" fmla="*/ 4 w 28"/>
                <a:gd name="T19" fmla="*/ 25 h 31"/>
                <a:gd name="T20" fmla="*/ 4 w 28"/>
                <a:gd name="T21" fmla="*/ 5 h 31"/>
                <a:gd name="T22" fmla="*/ 4 w 28"/>
                <a:gd name="T23" fmla="*/ 2 h 31"/>
                <a:gd name="T24" fmla="*/ 3 w 28"/>
                <a:gd name="T25" fmla="*/ 1 h 31"/>
                <a:gd name="T26" fmla="*/ 0 w 28"/>
                <a:gd name="T27" fmla="*/ 0 h 31"/>
                <a:gd name="T28" fmla="*/ 0 w 28"/>
                <a:gd name="T29" fmla="*/ 0 h 31"/>
                <a:gd name="T30" fmla="*/ 15 w 28"/>
                <a:gd name="T31" fmla="*/ 0 h 31"/>
                <a:gd name="T32" fmla="*/ 22 w 28"/>
                <a:gd name="T33" fmla="*/ 0 h 31"/>
                <a:gd name="T34" fmla="*/ 26 w 28"/>
                <a:gd name="T35" fmla="*/ 3 h 31"/>
                <a:gd name="T36" fmla="*/ 27 w 28"/>
                <a:gd name="T37" fmla="*/ 7 h 31"/>
                <a:gd name="T38" fmla="*/ 25 w 28"/>
                <a:gd name="T39" fmla="*/ 11 h 31"/>
                <a:gd name="T40" fmla="*/ 20 w 28"/>
                <a:gd name="T41" fmla="*/ 14 h 31"/>
                <a:gd name="T42" fmla="*/ 11 w 28"/>
                <a:gd name="T43" fmla="*/ 15 h 31"/>
                <a:gd name="T44" fmla="*/ 11 w 28"/>
                <a:gd name="T45" fmla="*/ 25 h 31"/>
                <a:gd name="T46" fmla="*/ 11 w 28"/>
                <a:gd name="T47" fmla="*/ 26 h 31"/>
                <a:gd name="T48" fmla="*/ 12 w 28"/>
                <a:gd name="T49" fmla="*/ 28 h 31"/>
                <a:gd name="T50" fmla="*/ 14 w 28"/>
                <a:gd name="T51" fmla="*/ 29 h 31"/>
                <a:gd name="T52" fmla="*/ 17 w 28"/>
                <a:gd name="T53" fmla="*/ 28 h 31"/>
                <a:gd name="T54" fmla="*/ 20 w 28"/>
                <a:gd name="T55" fmla="*/ 26 h 31"/>
                <a:gd name="T56" fmla="*/ 20 w 28"/>
                <a:gd name="T57" fmla="*/ 22 h 31"/>
                <a:gd name="T58" fmla="*/ 19 w 28"/>
                <a:gd name="T59" fmla="*/ 18 h 31"/>
                <a:gd name="T60" fmla="*/ 17 w 28"/>
                <a:gd name="T61" fmla="*/ 16 h 31"/>
                <a:gd name="T62" fmla="*/ 11 w 28"/>
                <a:gd name="T63" fmla="*/ 15 h 31"/>
                <a:gd name="T64" fmla="*/ 11 w 28"/>
                <a:gd name="T65" fmla="*/ 14 h 31"/>
                <a:gd name="T66" fmla="*/ 16 w 28"/>
                <a:gd name="T67" fmla="*/ 13 h 31"/>
                <a:gd name="T68" fmla="*/ 19 w 28"/>
                <a:gd name="T69" fmla="*/ 11 h 31"/>
                <a:gd name="T70" fmla="*/ 19 w 28"/>
                <a:gd name="T71" fmla="*/ 7 h 31"/>
                <a:gd name="T72" fmla="*/ 19 w 28"/>
                <a:gd name="T73" fmla="*/ 4 h 31"/>
                <a:gd name="T74" fmla="*/ 16 w 28"/>
                <a:gd name="T75" fmla="*/ 2 h 31"/>
                <a:gd name="T76" fmla="*/ 11 w 28"/>
                <a:gd name="T77" fmla="*/ 1 h 31"/>
                <a:gd name="T78" fmla="*/ 11 w 28"/>
                <a:gd name="T79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" h="31">
                  <a:moveTo>
                    <a:pt x="20" y="14"/>
                  </a:moveTo>
                  <a:cubicBezTo>
                    <a:pt x="23" y="15"/>
                    <a:pt x="25" y="16"/>
                    <a:pt x="26" y="17"/>
                  </a:cubicBezTo>
                  <a:cubicBezTo>
                    <a:pt x="28" y="18"/>
                    <a:pt x="28" y="20"/>
                    <a:pt x="28" y="22"/>
                  </a:cubicBezTo>
                  <a:cubicBezTo>
                    <a:pt x="28" y="24"/>
                    <a:pt x="28" y="26"/>
                    <a:pt x="26" y="28"/>
                  </a:cubicBezTo>
                  <a:cubicBezTo>
                    <a:pt x="23" y="30"/>
                    <a:pt x="20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2" y="30"/>
                    <a:pt x="3" y="29"/>
                  </a:cubicBezTo>
                  <a:cubicBezTo>
                    <a:pt x="3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0"/>
                    <a:pt x="22" y="0"/>
                  </a:cubicBezTo>
                  <a:cubicBezTo>
                    <a:pt x="24" y="1"/>
                    <a:pt x="25" y="2"/>
                    <a:pt x="26" y="3"/>
                  </a:cubicBezTo>
                  <a:cubicBezTo>
                    <a:pt x="27" y="5"/>
                    <a:pt x="27" y="6"/>
                    <a:pt x="27" y="7"/>
                  </a:cubicBezTo>
                  <a:cubicBezTo>
                    <a:pt x="27" y="9"/>
                    <a:pt x="27" y="10"/>
                    <a:pt x="25" y="11"/>
                  </a:cubicBezTo>
                  <a:cubicBezTo>
                    <a:pt x="24" y="13"/>
                    <a:pt x="22" y="13"/>
                    <a:pt x="20" y="14"/>
                  </a:cubicBezTo>
                  <a:close/>
                  <a:moveTo>
                    <a:pt x="11" y="1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2" y="29"/>
                    <a:pt x="13" y="29"/>
                    <a:pt x="14" y="29"/>
                  </a:cubicBezTo>
                  <a:cubicBezTo>
                    <a:pt x="15" y="29"/>
                    <a:pt x="16" y="29"/>
                    <a:pt x="17" y="28"/>
                  </a:cubicBezTo>
                  <a:cubicBezTo>
                    <a:pt x="18" y="28"/>
                    <a:pt x="19" y="27"/>
                    <a:pt x="20" y="26"/>
                  </a:cubicBezTo>
                  <a:cubicBezTo>
                    <a:pt x="20" y="25"/>
                    <a:pt x="20" y="24"/>
                    <a:pt x="20" y="22"/>
                  </a:cubicBezTo>
                  <a:cubicBezTo>
                    <a:pt x="20" y="21"/>
                    <a:pt x="20" y="20"/>
                    <a:pt x="19" y="18"/>
                  </a:cubicBezTo>
                  <a:cubicBezTo>
                    <a:pt x="19" y="17"/>
                    <a:pt x="18" y="16"/>
                    <a:pt x="17" y="16"/>
                  </a:cubicBezTo>
                  <a:cubicBezTo>
                    <a:pt x="15" y="16"/>
                    <a:pt x="14" y="15"/>
                    <a:pt x="11" y="15"/>
                  </a:cubicBezTo>
                  <a:close/>
                  <a:moveTo>
                    <a:pt x="11" y="14"/>
                  </a:moveTo>
                  <a:cubicBezTo>
                    <a:pt x="14" y="14"/>
                    <a:pt x="15" y="13"/>
                    <a:pt x="16" y="13"/>
                  </a:cubicBezTo>
                  <a:cubicBezTo>
                    <a:pt x="17" y="12"/>
                    <a:pt x="18" y="12"/>
                    <a:pt x="19" y="11"/>
                  </a:cubicBezTo>
                  <a:cubicBezTo>
                    <a:pt x="19" y="10"/>
                    <a:pt x="19" y="9"/>
                    <a:pt x="19" y="7"/>
                  </a:cubicBezTo>
                  <a:cubicBezTo>
                    <a:pt x="19" y="6"/>
                    <a:pt x="19" y="5"/>
                    <a:pt x="19" y="4"/>
                  </a:cubicBezTo>
                  <a:cubicBezTo>
                    <a:pt x="18" y="3"/>
                    <a:pt x="17" y="2"/>
                    <a:pt x="16" y="2"/>
                  </a:cubicBezTo>
                  <a:cubicBezTo>
                    <a:pt x="15" y="1"/>
                    <a:pt x="14" y="1"/>
                    <a:pt x="11" y="1"/>
                  </a:cubicBezTo>
                  <a:lnTo>
                    <a:pt x="11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0"/>
            <p:cNvSpPr>
              <a:spLocks noEditPoints="1"/>
            </p:cNvSpPr>
            <p:nvPr/>
          </p:nvSpPr>
          <p:spPr bwMode="auto">
            <a:xfrm>
              <a:off x="724" y="2821"/>
              <a:ext cx="47" cy="52"/>
            </a:xfrm>
            <a:custGeom>
              <a:avLst/>
              <a:gdLst>
                <a:gd name="T0" fmla="*/ 10 w 20"/>
                <a:gd name="T1" fmla="*/ 0 h 22"/>
                <a:gd name="T2" fmla="*/ 15 w 20"/>
                <a:gd name="T3" fmla="*/ 1 h 22"/>
                <a:gd name="T4" fmla="*/ 19 w 20"/>
                <a:gd name="T5" fmla="*/ 5 h 22"/>
                <a:gd name="T6" fmla="*/ 20 w 20"/>
                <a:gd name="T7" fmla="*/ 11 h 22"/>
                <a:gd name="T8" fmla="*/ 18 w 20"/>
                <a:gd name="T9" fmla="*/ 19 h 22"/>
                <a:gd name="T10" fmla="*/ 10 w 20"/>
                <a:gd name="T11" fmla="*/ 22 h 22"/>
                <a:gd name="T12" fmla="*/ 2 w 20"/>
                <a:gd name="T13" fmla="*/ 19 h 22"/>
                <a:gd name="T14" fmla="*/ 0 w 20"/>
                <a:gd name="T15" fmla="*/ 11 h 22"/>
                <a:gd name="T16" fmla="*/ 3 w 20"/>
                <a:gd name="T17" fmla="*/ 3 h 22"/>
                <a:gd name="T18" fmla="*/ 10 w 20"/>
                <a:gd name="T19" fmla="*/ 0 h 22"/>
                <a:gd name="T20" fmla="*/ 10 w 20"/>
                <a:gd name="T21" fmla="*/ 1 h 22"/>
                <a:gd name="T22" fmla="*/ 8 w 20"/>
                <a:gd name="T23" fmla="*/ 2 h 22"/>
                <a:gd name="T24" fmla="*/ 7 w 20"/>
                <a:gd name="T25" fmla="*/ 6 h 22"/>
                <a:gd name="T26" fmla="*/ 7 w 20"/>
                <a:gd name="T27" fmla="*/ 13 h 22"/>
                <a:gd name="T28" fmla="*/ 7 w 20"/>
                <a:gd name="T29" fmla="*/ 17 h 22"/>
                <a:gd name="T30" fmla="*/ 8 w 20"/>
                <a:gd name="T31" fmla="*/ 20 h 22"/>
                <a:gd name="T32" fmla="*/ 10 w 20"/>
                <a:gd name="T33" fmla="*/ 21 h 22"/>
                <a:gd name="T34" fmla="*/ 12 w 20"/>
                <a:gd name="T35" fmla="*/ 20 h 22"/>
                <a:gd name="T36" fmla="*/ 13 w 20"/>
                <a:gd name="T37" fmla="*/ 18 h 22"/>
                <a:gd name="T38" fmla="*/ 13 w 20"/>
                <a:gd name="T39" fmla="*/ 9 h 22"/>
                <a:gd name="T40" fmla="*/ 13 w 20"/>
                <a:gd name="T41" fmla="*/ 4 h 22"/>
                <a:gd name="T42" fmla="*/ 11 w 20"/>
                <a:gd name="T43" fmla="*/ 2 h 22"/>
                <a:gd name="T44" fmla="*/ 10 w 20"/>
                <a:gd name="T4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2">
                  <a:moveTo>
                    <a:pt x="10" y="0"/>
                  </a:moveTo>
                  <a:cubicBezTo>
                    <a:pt x="12" y="0"/>
                    <a:pt x="13" y="0"/>
                    <a:pt x="15" y="1"/>
                  </a:cubicBezTo>
                  <a:cubicBezTo>
                    <a:pt x="17" y="2"/>
                    <a:pt x="18" y="3"/>
                    <a:pt x="19" y="5"/>
                  </a:cubicBezTo>
                  <a:cubicBezTo>
                    <a:pt x="20" y="7"/>
                    <a:pt x="20" y="9"/>
                    <a:pt x="20" y="11"/>
                  </a:cubicBezTo>
                  <a:cubicBezTo>
                    <a:pt x="20" y="14"/>
                    <a:pt x="19" y="17"/>
                    <a:pt x="18" y="19"/>
                  </a:cubicBezTo>
                  <a:cubicBezTo>
                    <a:pt x="16" y="21"/>
                    <a:pt x="13" y="22"/>
                    <a:pt x="10" y="22"/>
                  </a:cubicBezTo>
                  <a:cubicBezTo>
                    <a:pt x="7" y="22"/>
                    <a:pt x="4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lose/>
                  <a:moveTo>
                    <a:pt x="10" y="1"/>
                  </a:moveTo>
                  <a:cubicBezTo>
                    <a:pt x="9" y="1"/>
                    <a:pt x="8" y="1"/>
                    <a:pt x="8" y="2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4"/>
                    <a:pt x="7" y="16"/>
                    <a:pt x="7" y="17"/>
                  </a:cubicBezTo>
                  <a:cubicBezTo>
                    <a:pt x="7" y="19"/>
                    <a:pt x="7" y="19"/>
                    <a:pt x="8" y="20"/>
                  </a:cubicBezTo>
                  <a:cubicBezTo>
                    <a:pt x="8" y="20"/>
                    <a:pt x="9" y="21"/>
                    <a:pt x="10" y="21"/>
                  </a:cubicBezTo>
                  <a:cubicBezTo>
                    <a:pt x="11" y="21"/>
                    <a:pt x="11" y="21"/>
                    <a:pt x="12" y="20"/>
                  </a:cubicBezTo>
                  <a:cubicBezTo>
                    <a:pt x="12" y="20"/>
                    <a:pt x="13" y="19"/>
                    <a:pt x="13" y="18"/>
                  </a:cubicBezTo>
                  <a:cubicBezTo>
                    <a:pt x="13" y="17"/>
                    <a:pt x="13" y="14"/>
                    <a:pt x="13" y="9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1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61"/>
            <p:cNvSpPr>
              <a:spLocks/>
            </p:cNvSpPr>
            <p:nvPr/>
          </p:nvSpPr>
          <p:spPr bwMode="auto">
            <a:xfrm>
              <a:off x="776" y="2802"/>
              <a:ext cx="36" cy="71"/>
            </a:xfrm>
            <a:custGeom>
              <a:avLst/>
              <a:gdLst>
                <a:gd name="T0" fmla="*/ 10 w 15"/>
                <a:gd name="T1" fmla="*/ 0 h 30"/>
                <a:gd name="T2" fmla="*/ 10 w 15"/>
                <a:gd name="T3" fmla="*/ 8 h 30"/>
                <a:gd name="T4" fmla="*/ 15 w 15"/>
                <a:gd name="T5" fmla="*/ 8 h 30"/>
                <a:gd name="T6" fmla="*/ 15 w 15"/>
                <a:gd name="T7" fmla="*/ 10 h 30"/>
                <a:gd name="T8" fmla="*/ 10 w 15"/>
                <a:gd name="T9" fmla="*/ 10 h 30"/>
                <a:gd name="T10" fmla="*/ 10 w 15"/>
                <a:gd name="T11" fmla="*/ 24 h 30"/>
                <a:gd name="T12" fmla="*/ 10 w 15"/>
                <a:gd name="T13" fmla="*/ 26 h 30"/>
                <a:gd name="T14" fmla="*/ 10 w 15"/>
                <a:gd name="T15" fmla="*/ 27 h 30"/>
                <a:gd name="T16" fmla="*/ 11 w 15"/>
                <a:gd name="T17" fmla="*/ 27 h 30"/>
                <a:gd name="T18" fmla="*/ 14 w 15"/>
                <a:gd name="T19" fmla="*/ 25 h 30"/>
                <a:gd name="T20" fmla="*/ 15 w 15"/>
                <a:gd name="T21" fmla="*/ 26 h 30"/>
                <a:gd name="T22" fmla="*/ 9 w 15"/>
                <a:gd name="T23" fmla="*/ 30 h 30"/>
                <a:gd name="T24" fmla="*/ 5 w 15"/>
                <a:gd name="T25" fmla="*/ 29 h 30"/>
                <a:gd name="T26" fmla="*/ 4 w 15"/>
                <a:gd name="T27" fmla="*/ 26 h 30"/>
                <a:gd name="T28" fmla="*/ 3 w 15"/>
                <a:gd name="T29" fmla="*/ 22 h 30"/>
                <a:gd name="T30" fmla="*/ 3 w 15"/>
                <a:gd name="T31" fmla="*/ 10 h 30"/>
                <a:gd name="T32" fmla="*/ 0 w 15"/>
                <a:gd name="T33" fmla="*/ 10 h 30"/>
                <a:gd name="T34" fmla="*/ 0 w 15"/>
                <a:gd name="T35" fmla="*/ 10 h 30"/>
                <a:gd name="T36" fmla="*/ 5 w 15"/>
                <a:gd name="T37" fmla="*/ 5 h 30"/>
                <a:gd name="T38" fmla="*/ 9 w 15"/>
                <a:gd name="T39" fmla="*/ 0 h 30"/>
                <a:gd name="T40" fmla="*/ 10 w 15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30">
                  <a:moveTo>
                    <a:pt x="10" y="0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9"/>
                    <a:pt x="12" y="30"/>
                    <a:pt x="9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4" y="27"/>
                    <a:pt x="4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7" y="4"/>
                    <a:pt x="8" y="2"/>
                    <a:pt x="9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2"/>
            <p:cNvSpPr>
              <a:spLocks/>
            </p:cNvSpPr>
            <p:nvPr/>
          </p:nvSpPr>
          <p:spPr bwMode="auto">
            <a:xfrm>
              <a:off x="816" y="2799"/>
              <a:ext cx="55" cy="74"/>
            </a:xfrm>
            <a:custGeom>
              <a:avLst/>
              <a:gdLst>
                <a:gd name="T0" fmla="*/ 9 w 23"/>
                <a:gd name="T1" fmla="*/ 0 h 31"/>
                <a:gd name="T2" fmla="*/ 9 w 23"/>
                <a:gd name="T3" fmla="*/ 12 h 31"/>
                <a:gd name="T4" fmla="*/ 12 w 23"/>
                <a:gd name="T5" fmla="*/ 9 h 31"/>
                <a:gd name="T6" fmla="*/ 15 w 23"/>
                <a:gd name="T7" fmla="*/ 9 h 31"/>
                <a:gd name="T8" fmla="*/ 18 w 23"/>
                <a:gd name="T9" fmla="*/ 10 h 31"/>
                <a:gd name="T10" fmla="*/ 20 w 23"/>
                <a:gd name="T11" fmla="*/ 12 h 31"/>
                <a:gd name="T12" fmla="*/ 21 w 23"/>
                <a:gd name="T13" fmla="*/ 18 h 31"/>
                <a:gd name="T14" fmla="*/ 21 w 23"/>
                <a:gd name="T15" fmla="*/ 26 h 31"/>
                <a:gd name="T16" fmla="*/ 21 w 23"/>
                <a:gd name="T17" fmla="*/ 29 h 31"/>
                <a:gd name="T18" fmla="*/ 23 w 23"/>
                <a:gd name="T19" fmla="*/ 30 h 31"/>
                <a:gd name="T20" fmla="*/ 23 w 23"/>
                <a:gd name="T21" fmla="*/ 31 h 31"/>
                <a:gd name="T22" fmla="*/ 12 w 23"/>
                <a:gd name="T23" fmla="*/ 31 h 31"/>
                <a:gd name="T24" fmla="*/ 12 w 23"/>
                <a:gd name="T25" fmla="*/ 30 h 31"/>
                <a:gd name="T26" fmla="*/ 14 w 23"/>
                <a:gd name="T27" fmla="*/ 29 h 31"/>
                <a:gd name="T28" fmla="*/ 14 w 23"/>
                <a:gd name="T29" fmla="*/ 26 h 31"/>
                <a:gd name="T30" fmla="*/ 14 w 23"/>
                <a:gd name="T31" fmla="*/ 16 h 31"/>
                <a:gd name="T32" fmla="*/ 14 w 23"/>
                <a:gd name="T33" fmla="*/ 13 h 31"/>
                <a:gd name="T34" fmla="*/ 13 w 23"/>
                <a:gd name="T35" fmla="*/ 12 h 31"/>
                <a:gd name="T36" fmla="*/ 12 w 23"/>
                <a:gd name="T37" fmla="*/ 12 h 31"/>
                <a:gd name="T38" fmla="*/ 10 w 23"/>
                <a:gd name="T39" fmla="*/ 12 h 31"/>
                <a:gd name="T40" fmla="*/ 9 w 23"/>
                <a:gd name="T41" fmla="*/ 15 h 31"/>
                <a:gd name="T42" fmla="*/ 9 w 23"/>
                <a:gd name="T43" fmla="*/ 26 h 31"/>
                <a:gd name="T44" fmla="*/ 9 w 23"/>
                <a:gd name="T45" fmla="*/ 29 h 31"/>
                <a:gd name="T46" fmla="*/ 11 w 23"/>
                <a:gd name="T47" fmla="*/ 30 h 31"/>
                <a:gd name="T48" fmla="*/ 11 w 23"/>
                <a:gd name="T49" fmla="*/ 31 h 31"/>
                <a:gd name="T50" fmla="*/ 0 w 23"/>
                <a:gd name="T51" fmla="*/ 31 h 31"/>
                <a:gd name="T52" fmla="*/ 0 w 23"/>
                <a:gd name="T53" fmla="*/ 30 h 31"/>
                <a:gd name="T54" fmla="*/ 2 w 23"/>
                <a:gd name="T55" fmla="*/ 29 h 31"/>
                <a:gd name="T56" fmla="*/ 2 w 23"/>
                <a:gd name="T57" fmla="*/ 26 h 31"/>
                <a:gd name="T58" fmla="*/ 2 w 23"/>
                <a:gd name="T59" fmla="*/ 4 h 31"/>
                <a:gd name="T60" fmla="*/ 2 w 23"/>
                <a:gd name="T61" fmla="*/ 1 h 31"/>
                <a:gd name="T62" fmla="*/ 0 w 23"/>
                <a:gd name="T63" fmla="*/ 0 h 31"/>
                <a:gd name="T64" fmla="*/ 0 w 23"/>
                <a:gd name="T65" fmla="*/ 0 h 31"/>
                <a:gd name="T66" fmla="*/ 9 w 23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1">
                  <a:moveTo>
                    <a:pt x="9" y="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6" y="9"/>
                    <a:pt x="17" y="9"/>
                    <a:pt x="18" y="10"/>
                  </a:cubicBezTo>
                  <a:cubicBezTo>
                    <a:pt x="19" y="10"/>
                    <a:pt x="20" y="11"/>
                    <a:pt x="20" y="12"/>
                  </a:cubicBezTo>
                  <a:cubicBezTo>
                    <a:pt x="21" y="13"/>
                    <a:pt x="21" y="15"/>
                    <a:pt x="21" y="18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1" y="30"/>
                    <a:pt x="22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4" y="29"/>
                    <a:pt x="14" y="28"/>
                    <a:pt x="14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13"/>
                    <a:pt x="14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10" y="13"/>
                    <a:pt x="9" y="13"/>
                    <a:pt x="9" y="1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29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63"/>
            <p:cNvSpPr>
              <a:spLocks noEditPoints="1"/>
            </p:cNvSpPr>
            <p:nvPr/>
          </p:nvSpPr>
          <p:spPr bwMode="auto">
            <a:xfrm>
              <a:off x="897" y="2797"/>
              <a:ext cx="78" cy="76"/>
            </a:xfrm>
            <a:custGeom>
              <a:avLst/>
              <a:gdLst>
                <a:gd name="T0" fmla="*/ 19 w 33"/>
                <a:gd name="T1" fmla="*/ 23 h 32"/>
                <a:gd name="T2" fmla="*/ 8 w 33"/>
                <a:gd name="T3" fmla="*/ 23 h 32"/>
                <a:gd name="T4" fmla="*/ 7 w 33"/>
                <a:gd name="T5" fmla="*/ 26 h 32"/>
                <a:gd name="T6" fmla="*/ 6 w 33"/>
                <a:gd name="T7" fmla="*/ 28 h 32"/>
                <a:gd name="T8" fmla="*/ 7 w 33"/>
                <a:gd name="T9" fmla="*/ 30 h 32"/>
                <a:gd name="T10" fmla="*/ 10 w 33"/>
                <a:gd name="T11" fmla="*/ 31 h 32"/>
                <a:gd name="T12" fmla="*/ 10 w 33"/>
                <a:gd name="T13" fmla="*/ 32 h 32"/>
                <a:gd name="T14" fmla="*/ 0 w 33"/>
                <a:gd name="T15" fmla="*/ 32 h 32"/>
                <a:gd name="T16" fmla="*/ 0 w 33"/>
                <a:gd name="T17" fmla="*/ 31 h 32"/>
                <a:gd name="T18" fmla="*/ 3 w 33"/>
                <a:gd name="T19" fmla="*/ 29 h 32"/>
                <a:gd name="T20" fmla="*/ 5 w 33"/>
                <a:gd name="T21" fmla="*/ 25 h 32"/>
                <a:gd name="T22" fmla="*/ 16 w 33"/>
                <a:gd name="T23" fmla="*/ 0 h 32"/>
                <a:gd name="T24" fmla="*/ 17 w 33"/>
                <a:gd name="T25" fmla="*/ 0 h 32"/>
                <a:gd name="T26" fmla="*/ 28 w 33"/>
                <a:gd name="T27" fmla="*/ 25 h 32"/>
                <a:gd name="T28" fmla="*/ 31 w 33"/>
                <a:gd name="T29" fmla="*/ 30 h 32"/>
                <a:gd name="T30" fmla="*/ 33 w 33"/>
                <a:gd name="T31" fmla="*/ 31 h 32"/>
                <a:gd name="T32" fmla="*/ 33 w 33"/>
                <a:gd name="T33" fmla="*/ 32 h 32"/>
                <a:gd name="T34" fmla="*/ 18 w 33"/>
                <a:gd name="T35" fmla="*/ 32 h 32"/>
                <a:gd name="T36" fmla="*/ 18 w 33"/>
                <a:gd name="T37" fmla="*/ 31 h 32"/>
                <a:gd name="T38" fmla="*/ 18 w 33"/>
                <a:gd name="T39" fmla="*/ 31 h 32"/>
                <a:gd name="T40" fmla="*/ 21 w 33"/>
                <a:gd name="T41" fmla="*/ 30 h 32"/>
                <a:gd name="T42" fmla="*/ 22 w 33"/>
                <a:gd name="T43" fmla="*/ 29 h 32"/>
                <a:gd name="T44" fmla="*/ 21 w 33"/>
                <a:gd name="T45" fmla="*/ 28 h 32"/>
                <a:gd name="T46" fmla="*/ 21 w 33"/>
                <a:gd name="T47" fmla="*/ 27 h 32"/>
                <a:gd name="T48" fmla="*/ 19 w 33"/>
                <a:gd name="T49" fmla="*/ 23 h 32"/>
                <a:gd name="T50" fmla="*/ 18 w 33"/>
                <a:gd name="T51" fmla="*/ 21 h 32"/>
                <a:gd name="T52" fmla="*/ 14 w 33"/>
                <a:gd name="T53" fmla="*/ 10 h 32"/>
                <a:gd name="T54" fmla="*/ 9 w 33"/>
                <a:gd name="T55" fmla="*/ 21 h 32"/>
                <a:gd name="T56" fmla="*/ 18 w 33"/>
                <a:gd name="T5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32">
                  <a:moveTo>
                    <a:pt x="1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6" y="29"/>
                    <a:pt x="6" y="30"/>
                    <a:pt x="7" y="30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0"/>
                    <a:pt x="3" y="29"/>
                  </a:cubicBezTo>
                  <a:cubicBezTo>
                    <a:pt x="3" y="29"/>
                    <a:pt x="4" y="27"/>
                    <a:pt x="5" y="2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8"/>
                    <a:pt x="30" y="29"/>
                    <a:pt x="31" y="30"/>
                  </a:cubicBezTo>
                  <a:cubicBezTo>
                    <a:pt x="31" y="30"/>
                    <a:pt x="32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0" y="31"/>
                    <a:pt x="21" y="31"/>
                    <a:pt x="21" y="30"/>
                  </a:cubicBezTo>
                  <a:cubicBezTo>
                    <a:pt x="21" y="30"/>
                    <a:pt x="22" y="30"/>
                    <a:pt x="22" y="29"/>
                  </a:cubicBezTo>
                  <a:cubicBezTo>
                    <a:pt x="22" y="29"/>
                    <a:pt x="21" y="29"/>
                    <a:pt x="21" y="28"/>
                  </a:cubicBezTo>
                  <a:cubicBezTo>
                    <a:pt x="21" y="28"/>
                    <a:pt x="21" y="28"/>
                    <a:pt x="21" y="27"/>
                  </a:cubicBezTo>
                  <a:lnTo>
                    <a:pt x="19" y="23"/>
                  </a:lnTo>
                  <a:close/>
                  <a:moveTo>
                    <a:pt x="18" y="2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18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4"/>
            <p:cNvSpPr>
              <a:spLocks noEditPoints="1"/>
            </p:cNvSpPr>
            <p:nvPr/>
          </p:nvSpPr>
          <p:spPr bwMode="auto">
            <a:xfrm>
              <a:off x="977" y="2799"/>
              <a:ext cx="57" cy="74"/>
            </a:xfrm>
            <a:custGeom>
              <a:avLst/>
              <a:gdLst>
                <a:gd name="T0" fmla="*/ 9 w 24"/>
                <a:gd name="T1" fmla="*/ 0 h 31"/>
                <a:gd name="T2" fmla="*/ 9 w 24"/>
                <a:gd name="T3" fmla="*/ 11 h 31"/>
                <a:gd name="T4" fmla="*/ 15 w 24"/>
                <a:gd name="T5" fmla="*/ 9 h 31"/>
                <a:gd name="T6" fmla="*/ 19 w 24"/>
                <a:gd name="T7" fmla="*/ 10 h 31"/>
                <a:gd name="T8" fmla="*/ 22 w 24"/>
                <a:gd name="T9" fmla="*/ 14 h 31"/>
                <a:gd name="T10" fmla="*/ 24 w 24"/>
                <a:gd name="T11" fmla="*/ 19 h 31"/>
                <a:gd name="T12" fmla="*/ 22 w 24"/>
                <a:gd name="T13" fmla="*/ 25 h 31"/>
                <a:gd name="T14" fmla="*/ 18 w 24"/>
                <a:gd name="T15" fmla="*/ 30 h 31"/>
                <a:gd name="T16" fmla="*/ 13 w 24"/>
                <a:gd name="T17" fmla="*/ 31 h 31"/>
                <a:gd name="T18" fmla="*/ 10 w 24"/>
                <a:gd name="T19" fmla="*/ 31 h 31"/>
                <a:gd name="T20" fmla="*/ 7 w 24"/>
                <a:gd name="T21" fmla="*/ 29 h 31"/>
                <a:gd name="T22" fmla="*/ 4 w 24"/>
                <a:gd name="T23" fmla="*/ 31 h 31"/>
                <a:gd name="T24" fmla="*/ 3 w 24"/>
                <a:gd name="T25" fmla="*/ 31 h 31"/>
                <a:gd name="T26" fmla="*/ 3 w 24"/>
                <a:gd name="T27" fmla="*/ 4 h 31"/>
                <a:gd name="T28" fmla="*/ 3 w 24"/>
                <a:gd name="T29" fmla="*/ 2 h 31"/>
                <a:gd name="T30" fmla="*/ 2 w 24"/>
                <a:gd name="T31" fmla="*/ 1 h 31"/>
                <a:gd name="T32" fmla="*/ 0 w 24"/>
                <a:gd name="T33" fmla="*/ 0 h 31"/>
                <a:gd name="T34" fmla="*/ 0 w 24"/>
                <a:gd name="T35" fmla="*/ 0 h 31"/>
                <a:gd name="T36" fmla="*/ 9 w 24"/>
                <a:gd name="T37" fmla="*/ 0 h 31"/>
                <a:gd name="T38" fmla="*/ 9 w 24"/>
                <a:gd name="T39" fmla="*/ 13 h 31"/>
                <a:gd name="T40" fmla="*/ 9 w 24"/>
                <a:gd name="T41" fmla="*/ 23 h 31"/>
                <a:gd name="T42" fmla="*/ 9 w 24"/>
                <a:gd name="T43" fmla="*/ 27 h 31"/>
                <a:gd name="T44" fmla="*/ 11 w 24"/>
                <a:gd name="T45" fmla="*/ 29 h 31"/>
                <a:gd name="T46" fmla="*/ 13 w 24"/>
                <a:gd name="T47" fmla="*/ 30 h 31"/>
                <a:gd name="T48" fmla="*/ 15 w 24"/>
                <a:gd name="T49" fmla="*/ 29 h 31"/>
                <a:gd name="T50" fmla="*/ 16 w 24"/>
                <a:gd name="T51" fmla="*/ 26 h 31"/>
                <a:gd name="T52" fmla="*/ 17 w 24"/>
                <a:gd name="T53" fmla="*/ 19 h 31"/>
                <a:gd name="T54" fmla="*/ 16 w 24"/>
                <a:gd name="T55" fmla="*/ 13 h 31"/>
                <a:gd name="T56" fmla="*/ 13 w 24"/>
                <a:gd name="T57" fmla="*/ 11 h 31"/>
                <a:gd name="T58" fmla="*/ 9 w 24"/>
                <a:gd name="T59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31">
                  <a:moveTo>
                    <a:pt x="9" y="0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11" y="9"/>
                    <a:pt x="13" y="9"/>
                    <a:pt x="15" y="9"/>
                  </a:cubicBezTo>
                  <a:cubicBezTo>
                    <a:pt x="17" y="9"/>
                    <a:pt x="18" y="9"/>
                    <a:pt x="19" y="10"/>
                  </a:cubicBezTo>
                  <a:cubicBezTo>
                    <a:pt x="21" y="11"/>
                    <a:pt x="22" y="12"/>
                    <a:pt x="22" y="14"/>
                  </a:cubicBezTo>
                  <a:cubicBezTo>
                    <a:pt x="23" y="15"/>
                    <a:pt x="24" y="17"/>
                    <a:pt x="24" y="19"/>
                  </a:cubicBezTo>
                  <a:cubicBezTo>
                    <a:pt x="24" y="21"/>
                    <a:pt x="23" y="24"/>
                    <a:pt x="22" y="25"/>
                  </a:cubicBezTo>
                  <a:cubicBezTo>
                    <a:pt x="21" y="27"/>
                    <a:pt x="20" y="29"/>
                    <a:pt x="18" y="30"/>
                  </a:cubicBezTo>
                  <a:cubicBezTo>
                    <a:pt x="17" y="31"/>
                    <a:pt x="15" y="31"/>
                    <a:pt x="13" y="31"/>
                  </a:cubicBezTo>
                  <a:cubicBezTo>
                    <a:pt x="12" y="31"/>
                    <a:pt x="11" y="31"/>
                    <a:pt x="10" y="31"/>
                  </a:cubicBezTo>
                  <a:cubicBezTo>
                    <a:pt x="9" y="30"/>
                    <a:pt x="8" y="30"/>
                    <a:pt x="7" y="29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  <a:moveTo>
                    <a:pt x="9" y="1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6"/>
                    <a:pt x="9" y="27"/>
                  </a:cubicBezTo>
                  <a:cubicBezTo>
                    <a:pt x="10" y="28"/>
                    <a:pt x="10" y="28"/>
                    <a:pt x="11" y="29"/>
                  </a:cubicBezTo>
                  <a:cubicBezTo>
                    <a:pt x="11" y="29"/>
                    <a:pt x="12" y="30"/>
                    <a:pt x="13" y="30"/>
                  </a:cubicBezTo>
                  <a:cubicBezTo>
                    <a:pt x="14" y="30"/>
                    <a:pt x="14" y="30"/>
                    <a:pt x="15" y="29"/>
                  </a:cubicBezTo>
                  <a:cubicBezTo>
                    <a:pt x="15" y="29"/>
                    <a:pt x="16" y="28"/>
                    <a:pt x="16" y="26"/>
                  </a:cubicBezTo>
                  <a:cubicBezTo>
                    <a:pt x="17" y="25"/>
                    <a:pt x="17" y="23"/>
                    <a:pt x="17" y="19"/>
                  </a:cubicBezTo>
                  <a:cubicBezTo>
                    <a:pt x="17" y="16"/>
                    <a:pt x="16" y="14"/>
                    <a:pt x="16" y="13"/>
                  </a:cubicBezTo>
                  <a:cubicBezTo>
                    <a:pt x="15" y="12"/>
                    <a:pt x="14" y="11"/>
                    <a:pt x="13" y="11"/>
                  </a:cubicBezTo>
                  <a:cubicBezTo>
                    <a:pt x="12" y="11"/>
                    <a:pt x="11" y="12"/>
                    <a:pt x="9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65"/>
            <p:cNvSpPr>
              <a:spLocks noEditPoints="1"/>
            </p:cNvSpPr>
            <p:nvPr/>
          </p:nvSpPr>
          <p:spPr bwMode="auto">
            <a:xfrm>
              <a:off x="1041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5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5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5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5" y="0"/>
                  </a:move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6"/>
            <p:cNvSpPr>
              <a:spLocks/>
            </p:cNvSpPr>
            <p:nvPr/>
          </p:nvSpPr>
          <p:spPr bwMode="auto">
            <a:xfrm>
              <a:off x="1072" y="2799"/>
              <a:ext cx="26" cy="74"/>
            </a:xfrm>
            <a:custGeom>
              <a:avLst/>
              <a:gdLst>
                <a:gd name="T0" fmla="*/ 9 w 11"/>
                <a:gd name="T1" fmla="*/ 0 h 31"/>
                <a:gd name="T2" fmla="*/ 9 w 11"/>
                <a:gd name="T3" fmla="*/ 26 h 31"/>
                <a:gd name="T4" fmla="*/ 9 w 11"/>
                <a:gd name="T5" fmla="*/ 29 h 31"/>
                <a:gd name="T6" fmla="*/ 11 w 11"/>
                <a:gd name="T7" fmla="*/ 30 h 31"/>
                <a:gd name="T8" fmla="*/ 11 w 11"/>
                <a:gd name="T9" fmla="*/ 31 h 31"/>
                <a:gd name="T10" fmla="*/ 0 w 11"/>
                <a:gd name="T11" fmla="*/ 31 h 31"/>
                <a:gd name="T12" fmla="*/ 0 w 11"/>
                <a:gd name="T13" fmla="*/ 30 h 31"/>
                <a:gd name="T14" fmla="*/ 2 w 11"/>
                <a:gd name="T15" fmla="*/ 29 h 31"/>
                <a:gd name="T16" fmla="*/ 2 w 11"/>
                <a:gd name="T17" fmla="*/ 26 h 31"/>
                <a:gd name="T18" fmla="*/ 2 w 11"/>
                <a:gd name="T19" fmla="*/ 4 h 31"/>
                <a:gd name="T20" fmla="*/ 2 w 11"/>
                <a:gd name="T21" fmla="*/ 1 h 31"/>
                <a:gd name="T22" fmla="*/ 0 w 11"/>
                <a:gd name="T23" fmla="*/ 0 h 31"/>
                <a:gd name="T24" fmla="*/ 0 w 11"/>
                <a:gd name="T25" fmla="*/ 0 h 31"/>
                <a:gd name="T26" fmla="*/ 9 w 11"/>
                <a:gd name="T2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31">
                  <a:moveTo>
                    <a:pt x="9" y="0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30"/>
                    <a:pt x="10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2" y="29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7"/>
            <p:cNvSpPr>
              <a:spLocks noEditPoints="1"/>
            </p:cNvSpPr>
            <p:nvPr/>
          </p:nvSpPr>
          <p:spPr bwMode="auto">
            <a:xfrm>
              <a:off x="1103" y="2797"/>
              <a:ext cx="26" cy="76"/>
            </a:xfrm>
            <a:custGeom>
              <a:avLst/>
              <a:gdLst>
                <a:gd name="T0" fmla="*/ 9 w 11"/>
                <a:gd name="T1" fmla="*/ 10 h 32"/>
                <a:gd name="T2" fmla="*/ 9 w 11"/>
                <a:gd name="T3" fmla="*/ 27 h 32"/>
                <a:gd name="T4" fmla="*/ 9 w 11"/>
                <a:gd name="T5" fmla="*/ 30 h 32"/>
                <a:gd name="T6" fmla="*/ 11 w 11"/>
                <a:gd name="T7" fmla="*/ 31 h 32"/>
                <a:gd name="T8" fmla="*/ 11 w 11"/>
                <a:gd name="T9" fmla="*/ 32 h 32"/>
                <a:gd name="T10" fmla="*/ 0 w 11"/>
                <a:gd name="T11" fmla="*/ 32 h 32"/>
                <a:gd name="T12" fmla="*/ 0 w 11"/>
                <a:gd name="T13" fmla="*/ 31 h 32"/>
                <a:gd name="T14" fmla="*/ 2 w 11"/>
                <a:gd name="T15" fmla="*/ 30 h 32"/>
                <a:gd name="T16" fmla="*/ 2 w 11"/>
                <a:gd name="T17" fmla="*/ 27 h 32"/>
                <a:gd name="T18" fmla="*/ 2 w 11"/>
                <a:gd name="T19" fmla="*/ 15 h 32"/>
                <a:gd name="T20" fmla="*/ 2 w 11"/>
                <a:gd name="T21" fmla="*/ 12 h 32"/>
                <a:gd name="T22" fmla="*/ 0 w 11"/>
                <a:gd name="T23" fmla="*/ 11 h 32"/>
                <a:gd name="T24" fmla="*/ 0 w 11"/>
                <a:gd name="T25" fmla="*/ 10 h 32"/>
                <a:gd name="T26" fmla="*/ 9 w 11"/>
                <a:gd name="T27" fmla="*/ 10 h 32"/>
                <a:gd name="T28" fmla="*/ 5 w 11"/>
                <a:gd name="T29" fmla="*/ 0 h 32"/>
                <a:gd name="T30" fmla="*/ 8 w 11"/>
                <a:gd name="T31" fmla="*/ 1 h 32"/>
                <a:gd name="T32" fmla="*/ 9 w 11"/>
                <a:gd name="T33" fmla="*/ 3 h 32"/>
                <a:gd name="T34" fmla="*/ 8 w 11"/>
                <a:gd name="T35" fmla="*/ 6 h 32"/>
                <a:gd name="T36" fmla="*/ 5 w 11"/>
                <a:gd name="T37" fmla="*/ 7 h 32"/>
                <a:gd name="T38" fmla="*/ 3 w 11"/>
                <a:gd name="T39" fmla="*/ 6 h 32"/>
                <a:gd name="T40" fmla="*/ 2 w 11"/>
                <a:gd name="T41" fmla="*/ 3 h 32"/>
                <a:gd name="T42" fmla="*/ 3 w 11"/>
                <a:gd name="T43" fmla="*/ 1 h 32"/>
                <a:gd name="T44" fmla="*/ 5 w 11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5" y="0"/>
                  </a:move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68"/>
            <p:cNvSpPr>
              <a:spLocks/>
            </p:cNvSpPr>
            <p:nvPr/>
          </p:nvSpPr>
          <p:spPr bwMode="auto">
            <a:xfrm>
              <a:off x="1133" y="2802"/>
              <a:ext cx="33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9 w 14"/>
                <a:gd name="T13" fmla="*/ 26 h 30"/>
                <a:gd name="T14" fmla="*/ 10 w 14"/>
                <a:gd name="T15" fmla="*/ 27 h 30"/>
                <a:gd name="T16" fmla="*/ 10 w 14"/>
                <a:gd name="T17" fmla="*/ 27 h 30"/>
                <a:gd name="T18" fmla="*/ 13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4 w 14"/>
                <a:gd name="T25" fmla="*/ 29 h 30"/>
                <a:gd name="T26" fmla="*/ 3 w 14"/>
                <a:gd name="T27" fmla="*/ 26 h 30"/>
                <a:gd name="T28" fmla="*/ 2 w 14"/>
                <a:gd name="T29" fmla="*/ 22 h 30"/>
                <a:gd name="T30" fmla="*/ 2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4 w 14"/>
                <a:gd name="T37" fmla="*/ 5 h 30"/>
                <a:gd name="T38" fmla="*/ 8 w 14"/>
                <a:gd name="T39" fmla="*/ 0 h 30"/>
                <a:gd name="T40" fmla="*/ 9 w 14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2" y="27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6" y="30"/>
                    <a:pt x="5" y="30"/>
                    <a:pt x="4" y="29"/>
                  </a:cubicBezTo>
                  <a:cubicBezTo>
                    <a:pt x="3" y="28"/>
                    <a:pt x="3" y="27"/>
                    <a:pt x="3" y="26"/>
                  </a:cubicBezTo>
                  <a:cubicBezTo>
                    <a:pt x="2" y="26"/>
                    <a:pt x="2" y="24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3" y="7"/>
                    <a:pt x="4" y="5"/>
                  </a:cubicBezTo>
                  <a:cubicBezTo>
                    <a:pt x="6" y="4"/>
                    <a:pt x="7" y="2"/>
                    <a:pt x="8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69"/>
            <p:cNvSpPr>
              <a:spLocks/>
            </p:cNvSpPr>
            <p:nvPr/>
          </p:nvSpPr>
          <p:spPr bwMode="auto">
            <a:xfrm>
              <a:off x="1169" y="2821"/>
              <a:ext cx="52" cy="76"/>
            </a:xfrm>
            <a:custGeom>
              <a:avLst/>
              <a:gdLst>
                <a:gd name="T0" fmla="*/ 11 w 22"/>
                <a:gd name="T1" fmla="*/ 23 h 32"/>
                <a:gd name="T2" fmla="*/ 4 w 22"/>
                <a:gd name="T3" fmla="*/ 7 h 32"/>
                <a:gd name="T4" fmla="*/ 2 w 22"/>
                <a:gd name="T5" fmla="*/ 2 h 32"/>
                <a:gd name="T6" fmla="*/ 0 w 22"/>
                <a:gd name="T7" fmla="*/ 1 h 32"/>
                <a:gd name="T8" fmla="*/ 0 w 22"/>
                <a:gd name="T9" fmla="*/ 0 h 32"/>
                <a:gd name="T10" fmla="*/ 11 w 22"/>
                <a:gd name="T11" fmla="*/ 0 h 32"/>
                <a:gd name="T12" fmla="*/ 11 w 22"/>
                <a:gd name="T13" fmla="*/ 1 h 32"/>
                <a:gd name="T14" fmla="*/ 10 w 22"/>
                <a:gd name="T15" fmla="*/ 1 h 32"/>
                <a:gd name="T16" fmla="*/ 9 w 22"/>
                <a:gd name="T17" fmla="*/ 2 h 32"/>
                <a:gd name="T18" fmla="*/ 10 w 22"/>
                <a:gd name="T19" fmla="*/ 6 h 32"/>
                <a:gd name="T20" fmla="*/ 14 w 22"/>
                <a:gd name="T21" fmla="*/ 14 h 32"/>
                <a:gd name="T22" fmla="*/ 16 w 22"/>
                <a:gd name="T23" fmla="*/ 8 h 32"/>
                <a:gd name="T24" fmla="*/ 18 w 22"/>
                <a:gd name="T25" fmla="*/ 3 h 32"/>
                <a:gd name="T26" fmla="*/ 17 w 22"/>
                <a:gd name="T27" fmla="*/ 2 h 32"/>
                <a:gd name="T28" fmla="*/ 15 w 22"/>
                <a:gd name="T29" fmla="*/ 1 h 32"/>
                <a:gd name="T30" fmla="*/ 15 w 22"/>
                <a:gd name="T31" fmla="*/ 0 h 32"/>
                <a:gd name="T32" fmla="*/ 22 w 22"/>
                <a:gd name="T33" fmla="*/ 0 h 32"/>
                <a:gd name="T34" fmla="*/ 22 w 22"/>
                <a:gd name="T35" fmla="*/ 1 h 32"/>
                <a:gd name="T36" fmla="*/ 21 w 22"/>
                <a:gd name="T37" fmla="*/ 2 h 32"/>
                <a:gd name="T38" fmla="*/ 18 w 22"/>
                <a:gd name="T39" fmla="*/ 7 h 32"/>
                <a:gd name="T40" fmla="*/ 12 w 22"/>
                <a:gd name="T41" fmla="*/ 23 h 32"/>
                <a:gd name="T42" fmla="*/ 9 w 22"/>
                <a:gd name="T43" fmla="*/ 30 h 32"/>
                <a:gd name="T44" fmla="*/ 5 w 22"/>
                <a:gd name="T45" fmla="*/ 32 h 32"/>
                <a:gd name="T46" fmla="*/ 2 w 22"/>
                <a:gd name="T47" fmla="*/ 31 h 32"/>
                <a:gd name="T48" fmla="*/ 1 w 22"/>
                <a:gd name="T49" fmla="*/ 28 h 32"/>
                <a:gd name="T50" fmla="*/ 1 w 22"/>
                <a:gd name="T51" fmla="*/ 26 h 32"/>
                <a:gd name="T52" fmla="*/ 3 w 22"/>
                <a:gd name="T53" fmla="*/ 25 h 32"/>
                <a:gd name="T54" fmla="*/ 5 w 22"/>
                <a:gd name="T55" fmla="*/ 26 h 32"/>
                <a:gd name="T56" fmla="*/ 6 w 22"/>
                <a:gd name="T57" fmla="*/ 28 h 32"/>
                <a:gd name="T58" fmla="*/ 6 w 22"/>
                <a:gd name="T59" fmla="*/ 29 h 32"/>
                <a:gd name="T60" fmla="*/ 7 w 22"/>
                <a:gd name="T61" fmla="*/ 29 h 32"/>
                <a:gd name="T62" fmla="*/ 8 w 22"/>
                <a:gd name="T63" fmla="*/ 29 h 32"/>
                <a:gd name="T64" fmla="*/ 10 w 22"/>
                <a:gd name="T65" fmla="*/ 24 h 32"/>
                <a:gd name="T66" fmla="*/ 11 w 22"/>
                <a:gd name="T6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32">
                  <a:moveTo>
                    <a:pt x="11" y="23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4"/>
                    <a:pt x="10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5"/>
                    <a:pt x="18" y="4"/>
                    <a:pt x="18" y="3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1"/>
                    <a:pt x="16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1"/>
                    <a:pt x="21" y="2"/>
                  </a:cubicBezTo>
                  <a:cubicBezTo>
                    <a:pt x="20" y="2"/>
                    <a:pt x="19" y="4"/>
                    <a:pt x="18" y="7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7"/>
                    <a:pt x="10" y="29"/>
                    <a:pt x="9" y="30"/>
                  </a:cubicBezTo>
                  <a:cubicBezTo>
                    <a:pt x="8" y="31"/>
                    <a:pt x="6" y="32"/>
                    <a:pt x="5" y="32"/>
                  </a:cubicBezTo>
                  <a:cubicBezTo>
                    <a:pt x="4" y="32"/>
                    <a:pt x="3" y="31"/>
                    <a:pt x="2" y="31"/>
                  </a:cubicBezTo>
                  <a:cubicBezTo>
                    <a:pt x="1" y="30"/>
                    <a:pt x="1" y="29"/>
                    <a:pt x="1" y="28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4" y="25"/>
                    <a:pt x="5" y="25"/>
                    <a:pt x="5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9" y="28"/>
                    <a:pt x="9" y="27"/>
                    <a:pt x="10" y="24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70"/>
            <p:cNvSpPr>
              <a:spLocks noEditPoints="1"/>
            </p:cNvSpPr>
            <p:nvPr/>
          </p:nvSpPr>
          <p:spPr bwMode="auto">
            <a:xfrm>
              <a:off x="1256" y="2821"/>
              <a:ext cx="48" cy="52"/>
            </a:xfrm>
            <a:custGeom>
              <a:avLst/>
              <a:gdLst>
                <a:gd name="T0" fmla="*/ 11 w 20"/>
                <a:gd name="T1" fmla="*/ 19 h 22"/>
                <a:gd name="T2" fmla="*/ 4 w 20"/>
                <a:gd name="T3" fmla="*/ 22 h 22"/>
                <a:gd name="T4" fmla="*/ 1 w 20"/>
                <a:gd name="T5" fmla="*/ 21 h 22"/>
                <a:gd name="T6" fmla="*/ 0 w 20"/>
                <a:gd name="T7" fmla="*/ 18 h 22"/>
                <a:gd name="T8" fmla="*/ 2 w 20"/>
                <a:gd name="T9" fmla="*/ 13 h 22"/>
                <a:gd name="T10" fmla="*/ 11 w 20"/>
                <a:gd name="T11" fmla="*/ 8 h 22"/>
                <a:gd name="T12" fmla="*/ 11 w 20"/>
                <a:gd name="T13" fmla="*/ 6 h 22"/>
                <a:gd name="T14" fmla="*/ 11 w 20"/>
                <a:gd name="T15" fmla="*/ 3 h 22"/>
                <a:gd name="T16" fmla="*/ 10 w 20"/>
                <a:gd name="T17" fmla="*/ 2 h 22"/>
                <a:gd name="T18" fmla="*/ 8 w 20"/>
                <a:gd name="T19" fmla="*/ 1 h 22"/>
                <a:gd name="T20" fmla="*/ 6 w 20"/>
                <a:gd name="T21" fmla="*/ 2 h 22"/>
                <a:gd name="T22" fmla="*/ 5 w 20"/>
                <a:gd name="T23" fmla="*/ 3 h 22"/>
                <a:gd name="T24" fmla="*/ 6 w 20"/>
                <a:gd name="T25" fmla="*/ 4 h 22"/>
                <a:gd name="T26" fmla="*/ 7 w 20"/>
                <a:gd name="T27" fmla="*/ 6 h 22"/>
                <a:gd name="T28" fmla="*/ 6 w 20"/>
                <a:gd name="T29" fmla="*/ 8 h 22"/>
                <a:gd name="T30" fmla="*/ 4 w 20"/>
                <a:gd name="T31" fmla="*/ 9 h 22"/>
                <a:gd name="T32" fmla="*/ 1 w 20"/>
                <a:gd name="T33" fmla="*/ 8 h 22"/>
                <a:gd name="T34" fmla="*/ 0 w 20"/>
                <a:gd name="T35" fmla="*/ 6 h 22"/>
                <a:gd name="T36" fmla="*/ 1 w 20"/>
                <a:gd name="T37" fmla="*/ 3 h 22"/>
                <a:gd name="T38" fmla="*/ 5 w 20"/>
                <a:gd name="T39" fmla="*/ 0 h 22"/>
                <a:gd name="T40" fmla="*/ 10 w 20"/>
                <a:gd name="T41" fmla="*/ 0 h 22"/>
                <a:gd name="T42" fmla="*/ 15 w 20"/>
                <a:gd name="T43" fmla="*/ 1 h 22"/>
                <a:gd name="T44" fmla="*/ 17 w 20"/>
                <a:gd name="T45" fmla="*/ 4 h 22"/>
                <a:gd name="T46" fmla="*/ 17 w 20"/>
                <a:gd name="T47" fmla="*/ 8 h 22"/>
                <a:gd name="T48" fmla="*/ 17 w 20"/>
                <a:gd name="T49" fmla="*/ 16 h 22"/>
                <a:gd name="T50" fmla="*/ 17 w 20"/>
                <a:gd name="T51" fmla="*/ 18 h 22"/>
                <a:gd name="T52" fmla="*/ 18 w 20"/>
                <a:gd name="T53" fmla="*/ 19 h 22"/>
                <a:gd name="T54" fmla="*/ 18 w 20"/>
                <a:gd name="T55" fmla="*/ 19 h 22"/>
                <a:gd name="T56" fmla="*/ 20 w 20"/>
                <a:gd name="T57" fmla="*/ 18 h 22"/>
                <a:gd name="T58" fmla="*/ 20 w 20"/>
                <a:gd name="T59" fmla="*/ 19 h 22"/>
                <a:gd name="T60" fmla="*/ 18 w 20"/>
                <a:gd name="T61" fmla="*/ 21 h 22"/>
                <a:gd name="T62" fmla="*/ 15 w 20"/>
                <a:gd name="T63" fmla="*/ 22 h 22"/>
                <a:gd name="T64" fmla="*/ 12 w 20"/>
                <a:gd name="T65" fmla="*/ 21 h 22"/>
                <a:gd name="T66" fmla="*/ 11 w 20"/>
                <a:gd name="T67" fmla="*/ 19 h 22"/>
                <a:gd name="T68" fmla="*/ 11 w 20"/>
                <a:gd name="T69" fmla="*/ 17 h 22"/>
                <a:gd name="T70" fmla="*/ 11 w 20"/>
                <a:gd name="T71" fmla="*/ 10 h 22"/>
                <a:gd name="T72" fmla="*/ 7 w 20"/>
                <a:gd name="T73" fmla="*/ 13 h 22"/>
                <a:gd name="T74" fmla="*/ 6 w 20"/>
                <a:gd name="T75" fmla="*/ 16 h 22"/>
                <a:gd name="T76" fmla="*/ 7 w 20"/>
                <a:gd name="T77" fmla="*/ 18 h 22"/>
                <a:gd name="T78" fmla="*/ 8 w 20"/>
                <a:gd name="T79" fmla="*/ 18 h 22"/>
                <a:gd name="T80" fmla="*/ 11 w 20"/>
                <a:gd name="T8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" h="22">
                  <a:moveTo>
                    <a:pt x="11" y="19"/>
                  </a:moveTo>
                  <a:cubicBezTo>
                    <a:pt x="8" y="21"/>
                    <a:pt x="6" y="22"/>
                    <a:pt x="4" y="22"/>
                  </a:cubicBezTo>
                  <a:cubicBezTo>
                    <a:pt x="3" y="22"/>
                    <a:pt x="2" y="22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6"/>
                    <a:pt x="0" y="15"/>
                    <a:pt x="2" y="13"/>
                  </a:cubicBezTo>
                  <a:cubicBezTo>
                    <a:pt x="3" y="12"/>
                    <a:pt x="6" y="10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5"/>
                    <a:pt x="7" y="5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4" y="1"/>
                    <a:pt x="5" y="0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16" y="2"/>
                    <a:pt x="17" y="3"/>
                    <a:pt x="17" y="4"/>
                  </a:cubicBezTo>
                  <a:cubicBezTo>
                    <a:pt x="17" y="4"/>
                    <a:pt x="17" y="6"/>
                    <a:pt x="17" y="8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20"/>
                    <a:pt x="19" y="21"/>
                    <a:pt x="18" y="21"/>
                  </a:cubicBezTo>
                  <a:cubicBezTo>
                    <a:pt x="17" y="22"/>
                    <a:pt x="16" y="22"/>
                    <a:pt x="15" y="22"/>
                  </a:cubicBezTo>
                  <a:cubicBezTo>
                    <a:pt x="14" y="22"/>
                    <a:pt x="13" y="22"/>
                    <a:pt x="12" y="21"/>
                  </a:cubicBezTo>
                  <a:cubicBezTo>
                    <a:pt x="12" y="21"/>
                    <a:pt x="11" y="20"/>
                    <a:pt x="11" y="19"/>
                  </a:cubicBezTo>
                  <a:close/>
                  <a:moveTo>
                    <a:pt x="11" y="1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9" y="18"/>
                    <a:pt x="10" y="18"/>
                    <a:pt x="1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71"/>
            <p:cNvSpPr>
              <a:spLocks/>
            </p:cNvSpPr>
            <p:nvPr/>
          </p:nvSpPr>
          <p:spPr bwMode="auto">
            <a:xfrm>
              <a:off x="1311" y="2821"/>
              <a:ext cx="54" cy="52"/>
            </a:xfrm>
            <a:custGeom>
              <a:avLst/>
              <a:gdLst>
                <a:gd name="T0" fmla="*/ 8 w 23"/>
                <a:gd name="T1" fmla="*/ 0 h 22"/>
                <a:gd name="T2" fmla="*/ 8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8 w 23"/>
                <a:gd name="T9" fmla="*/ 1 h 22"/>
                <a:gd name="T10" fmla="*/ 20 w 23"/>
                <a:gd name="T11" fmla="*/ 4 h 22"/>
                <a:gd name="T12" fmla="*/ 20 w 23"/>
                <a:gd name="T13" fmla="*/ 9 h 22"/>
                <a:gd name="T14" fmla="*/ 20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3 w 23"/>
                <a:gd name="T35" fmla="*/ 3 h 22"/>
                <a:gd name="T36" fmla="*/ 12 w 23"/>
                <a:gd name="T37" fmla="*/ 3 h 22"/>
                <a:gd name="T38" fmla="*/ 8 w 23"/>
                <a:gd name="T39" fmla="*/ 6 h 22"/>
                <a:gd name="T40" fmla="*/ 8 w 23"/>
                <a:gd name="T41" fmla="*/ 17 h 22"/>
                <a:gd name="T42" fmla="*/ 9 w 23"/>
                <a:gd name="T43" fmla="*/ 20 h 22"/>
                <a:gd name="T44" fmla="*/ 10 w 23"/>
                <a:gd name="T45" fmla="*/ 21 h 22"/>
                <a:gd name="T46" fmla="*/ 10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8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8" y="0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20" y="2"/>
                    <a:pt x="20" y="4"/>
                  </a:cubicBezTo>
                  <a:cubicBezTo>
                    <a:pt x="20" y="4"/>
                    <a:pt x="20" y="6"/>
                    <a:pt x="20" y="9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1" y="20"/>
                    <a:pt x="21" y="20"/>
                  </a:cubicBezTo>
                  <a:cubicBezTo>
                    <a:pt x="21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0" y="4"/>
                    <a:pt x="8" y="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72"/>
            <p:cNvSpPr>
              <a:spLocks noEditPoints="1"/>
            </p:cNvSpPr>
            <p:nvPr/>
          </p:nvSpPr>
          <p:spPr bwMode="auto">
            <a:xfrm>
              <a:off x="1372" y="2799"/>
              <a:ext cx="55" cy="74"/>
            </a:xfrm>
            <a:custGeom>
              <a:avLst/>
              <a:gdLst>
                <a:gd name="T0" fmla="*/ 21 w 23"/>
                <a:gd name="T1" fmla="*/ 0 h 31"/>
                <a:gd name="T2" fmla="*/ 21 w 23"/>
                <a:gd name="T3" fmla="*/ 24 h 31"/>
                <a:gd name="T4" fmla="*/ 21 w 23"/>
                <a:gd name="T5" fmla="*/ 27 h 31"/>
                <a:gd name="T6" fmla="*/ 21 w 23"/>
                <a:gd name="T7" fmla="*/ 28 h 31"/>
                <a:gd name="T8" fmla="*/ 23 w 23"/>
                <a:gd name="T9" fmla="*/ 29 h 31"/>
                <a:gd name="T10" fmla="*/ 23 w 23"/>
                <a:gd name="T11" fmla="*/ 30 h 31"/>
                <a:gd name="T12" fmla="*/ 14 w 23"/>
                <a:gd name="T13" fmla="*/ 31 h 31"/>
                <a:gd name="T14" fmla="*/ 14 w 23"/>
                <a:gd name="T15" fmla="*/ 28 h 31"/>
                <a:gd name="T16" fmla="*/ 11 w 23"/>
                <a:gd name="T17" fmla="*/ 31 h 31"/>
                <a:gd name="T18" fmla="*/ 8 w 23"/>
                <a:gd name="T19" fmla="*/ 31 h 31"/>
                <a:gd name="T20" fmla="*/ 2 w 23"/>
                <a:gd name="T21" fmla="*/ 28 h 31"/>
                <a:gd name="T22" fmla="*/ 0 w 23"/>
                <a:gd name="T23" fmla="*/ 20 h 31"/>
                <a:gd name="T24" fmla="*/ 1 w 23"/>
                <a:gd name="T25" fmla="*/ 14 h 31"/>
                <a:gd name="T26" fmla="*/ 4 w 23"/>
                <a:gd name="T27" fmla="*/ 10 h 31"/>
                <a:gd name="T28" fmla="*/ 9 w 23"/>
                <a:gd name="T29" fmla="*/ 9 h 31"/>
                <a:gd name="T30" fmla="*/ 12 w 23"/>
                <a:gd name="T31" fmla="*/ 9 h 31"/>
                <a:gd name="T32" fmla="*/ 14 w 23"/>
                <a:gd name="T33" fmla="*/ 11 h 31"/>
                <a:gd name="T34" fmla="*/ 14 w 23"/>
                <a:gd name="T35" fmla="*/ 5 h 31"/>
                <a:gd name="T36" fmla="*/ 14 w 23"/>
                <a:gd name="T37" fmla="*/ 2 h 31"/>
                <a:gd name="T38" fmla="*/ 13 w 23"/>
                <a:gd name="T39" fmla="*/ 1 h 31"/>
                <a:gd name="T40" fmla="*/ 11 w 23"/>
                <a:gd name="T41" fmla="*/ 0 h 31"/>
                <a:gd name="T42" fmla="*/ 11 w 23"/>
                <a:gd name="T43" fmla="*/ 0 h 31"/>
                <a:gd name="T44" fmla="*/ 21 w 23"/>
                <a:gd name="T45" fmla="*/ 0 h 31"/>
                <a:gd name="T46" fmla="*/ 14 w 23"/>
                <a:gd name="T47" fmla="*/ 14 h 31"/>
                <a:gd name="T48" fmla="*/ 10 w 23"/>
                <a:gd name="T49" fmla="*/ 11 h 31"/>
                <a:gd name="T50" fmla="*/ 9 w 23"/>
                <a:gd name="T51" fmla="*/ 11 h 31"/>
                <a:gd name="T52" fmla="*/ 7 w 23"/>
                <a:gd name="T53" fmla="*/ 14 h 31"/>
                <a:gd name="T54" fmla="*/ 7 w 23"/>
                <a:gd name="T55" fmla="*/ 19 h 31"/>
                <a:gd name="T56" fmla="*/ 7 w 23"/>
                <a:gd name="T57" fmla="*/ 25 h 31"/>
                <a:gd name="T58" fmla="*/ 9 w 23"/>
                <a:gd name="T59" fmla="*/ 28 h 31"/>
                <a:gd name="T60" fmla="*/ 10 w 23"/>
                <a:gd name="T61" fmla="*/ 29 h 31"/>
                <a:gd name="T62" fmla="*/ 14 w 23"/>
                <a:gd name="T63" fmla="*/ 25 h 31"/>
                <a:gd name="T64" fmla="*/ 14 w 23"/>
                <a:gd name="T6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31">
                  <a:moveTo>
                    <a:pt x="21" y="0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6"/>
                    <a:pt x="21" y="27"/>
                    <a:pt x="21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9"/>
                    <a:pt x="22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9"/>
                    <a:pt x="12" y="30"/>
                    <a:pt x="11" y="31"/>
                  </a:cubicBezTo>
                  <a:cubicBezTo>
                    <a:pt x="10" y="31"/>
                    <a:pt x="9" y="31"/>
                    <a:pt x="8" y="31"/>
                  </a:cubicBezTo>
                  <a:cubicBezTo>
                    <a:pt x="6" y="31"/>
                    <a:pt x="4" y="30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6" y="9"/>
                    <a:pt x="7" y="9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2" y="10"/>
                    <a:pt x="13" y="10"/>
                    <a:pt x="14" y="1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21" y="0"/>
                  </a:lnTo>
                  <a:close/>
                  <a:moveTo>
                    <a:pt x="14" y="14"/>
                  </a:moveTo>
                  <a:cubicBezTo>
                    <a:pt x="13" y="12"/>
                    <a:pt x="12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2"/>
                    <a:pt x="8" y="13"/>
                    <a:pt x="7" y="14"/>
                  </a:cubicBezTo>
                  <a:cubicBezTo>
                    <a:pt x="7" y="15"/>
                    <a:pt x="7" y="17"/>
                    <a:pt x="7" y="19"/>
                  </a:cubicBezTo>
                  <a:cubicBezTo>
                    <a:pt x="7" y="22"/>
                    <a:pt x="7" y="24"/>
                    <a:pt x="7" y="25"/>
                  </a:cubicBezTo>
                  <a:cubicBezTo>
                    <a:pt x="8" y="27"/>
                    <a:pt x="8" y="28"/>
                    <a:pt x="9" y="28"/>
                  </a:cubicBezTo>
                  <a:cubicBezTo>
                    <a:pt x="9" y="28"/>
                    <a:pt x="10" y="29"/>
                    <a:pt x="10" y="29"/>
                  </a:cubicBezTo>
                  <a:cubicBezTo>
                    <a:pt x="12" y="29"/>
                    <a:pt x="13" y="28"/>
                    <a:pt x="14" y="25"/>
                  </a:cubicBezTo>
                  <a:lnTo>
                    <a:pt x="1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73"/>
            <p:cNvSpPr>
              <a:spLocks/>
            </p:cNvSpPr>
            <p:nvPr/>
          </p:nvSpPr>
          <p:spPr bwMode="auto">
            <a:xfrm>
              <a:off x="1460" y="2799"/>
              <a:ext cx="38" cy="74"/>
            </a:xfrm>
            <a:custGeom>
              <a:avLst/>
              <a:gdLst>
                <a:gd name="T0" fmla="*/ 16 w 16"/>
                <a:gd name="T1" fmla="*/ 30 h 31"/>
                <a:gd name="T2" fmla="*/ 16 w 16"/>
                <a:gd name="T3" fmla="*/ 31 h 31"/>
                <a:gd name="T4" fmla="*/ 0 w 16"/>
                <a:gd name="T5" fmla="*/ 31 h 31"/>
                <a:gd name="T6" fmla="*/ 0 w 16"/>
                <a:gd name="T7" fmla="*/ 30 h 31"/>
                <a:gd name="T8" fmla="*/ 1 w 16"/>
                <a:gd name="T9" fmla="*/ 30 h 31"/>
                <a:gd name="T10" fmla="*/ 3 w 16"/>
                <a:gd name="T11" fmla="*/ 29 h 31"/>
                <a:gd name="T12" fmla="*/ 4 w 16"/>
                <a:gd name="T13" fmla="*/ 28 h 31"/>
                <a:gd name="T14" fmla="*/ 4 w 16"/>
                <a:gd name="T15" fmla="*/ 25 h 31"/>
                <a:gd name="T16" fmla="*/ 4 w 16"/>
                <a:gd name="T17" fmla="*/ 5 h 31"/>
                <a:gd name="T18" fmla="*/ 4 w 16"/>
                <a:gd name="T19" fmla="*/ 2 h 31"/>
                <a:gd name="T20" fmla="*/ 3 w 16"/>
                <a:gd name="T21" fmla="*/ 1 h 31"/>
                <a:gd name="T22" fmla="*/ 1 w 16"/>
                <a:gd name="T23" fmla="*/ 0 h 31"/>
                <a:gd name="T24" fmla="*/ 0 w 16"/>
                <a:gd name="T25" fmla="*/ 0 h 31"/>
                <a:gd name="T26" fmla="*/ 0 w 16"/>
                <a:gd name="T27" fmla="*/ 0 h 31"/>
                <a:gd name="T28" fmla="*/ 16 w 16"/>
                <a:gd name="T29" fmla="*/ 0 h 31"/>
                <a:gd name="T30" fmla="*/ 16 w 16"/>
                <a:gd name="T31" fmla="*/ 0 h 31"/>
                <a:gd name="T32" fmla="*/ 15 w 16"/>
                <a:gd name="T33" fmla="*/ 0 h 31"/>
                <a:gd name="T34" fmla="*/ 13 w 16"/>
                <a:gd name="T35" fmla="*/ 1 h 31"/>
                <a:gd name="T36" fmla="*/ 12 w 16"/>
                <a:gd name="T37" fmla="*/ 2 h 31"/>
                <a:gd name="T38" fmla="*/ 12 w 16"/>
                <a:gd name="T39" fmla="*/ 5 h 31"/>
                <a:gd name="T40" fmla="*/ 12 w 16"/>
                <a:gd name="T41" fmla="*/ 25 h 31"/>
                <a:gd name="T42" fmla="*/ 12 w 16"/>
                <a:gd name="T43" fmla="*/ 28 h 31"/>
                <a:gd name="T44" fmla="*/ 13 w 16"/>
                <a:gd name="T45" fmla="*/ 29 h 31"/>
                <a:gd name="T46" fmla="*/ 15 w 16"/>
                <a:gd name="T47" fmla="*/ 30 h 31"/>
                <a:gd name="T48" fmla="*/ 16 w 16"/>
                <a:gd name="T4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1">
                  <a:moveTo>
                    <a:pt x="16" y="30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3" y="30"/>
                    <a:pt x="3" y="29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4" y="28"/>
                    <a:pt x="4" y="27"/>
                    <a:pt x="4" y="2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1"/>
                    <a:pt x="13" y="1"/>
                  </a:cubicBezTo>
                  <a:cubicBezTo>
                    <a:pt x="13" y="1"/>
                    <a:pt x="12" y="1"/>
                    <a:pt x="12" y="2"/>
                  </a:cubicBezTo>
                  <a:cubicBezTo>
                    <a:pt x="12" y="2"/>
                    <a:pt x="12" y="3"/>
                    <a:pt x="12" y="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9"/>
                    <a:pt x="13" y="29"/>
                    <a:pt x="13" y="29"/>
                  </a:cubicBezTo>
                  <a:cubicBezTo>
                    <a:pt x="14" y="30"/>
                    <a:pt x="14" y="30"/>
                    <a:pt x="15" y="30"/>
                  </a:cubicBezTo>
                  <a:lnTo>
                    <a:pt x="1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74"/>
            <p:cNvSpPr>
              <a:spLocks/>
            </p:cNvSpPr>
            <p:nvPr/>
          </p:nvSpPr>
          <p:spPr bwMode="auto">
            <a:xfrm>
              <a:off x="1505" y="2821"/>
              <a:ext cx="54" cy="52"/>
            </a:xfrm>
            <a:custGeom>
              <a:avLst/>
              <a:gdLst>
                <a:gd name="T0" fmla="*/ 9 w 23"/>
                <a:gd name="T1" fmla="*/ 0 h 22"/>
                <a:gd name="T2" fmla="*/ 9 w 23"/>
                <a:gd name="T3" fmla="*/ 3 h 22"/>
                <a:gd name="T4" fmla="*/ 12 w 23"/>
                <a:gd name="T5" fmla="*/ 0 h 22"/>
                <a:gd name="T6" fmla="*/ 15 w 23"/>
                <a:gd name="T7" fmla="*/ 0 h 22"/>
                <a:gd name="T8" fmla="*/ 19 w 23"/>
                <a:gd name="T9" fmla="*/ 1 h 22"/>
                <a:gd name="T10" fmla="*/ 20 w 23"/>
                <a:gd name="T11" fmla="*/ 4 h 22"/>
                <a:gd name="T12" fmla="*/ 21 w 23"/>
                <a:gd name="T13" fmla="*/ 9 h 22"/>
                <a:gd name="T14" fmla="*/ 21 w 23"/>
                <a:gd name="T15" fmla="*/ 17 h 22"/>
                <a:gd name="T16" fmla="*/ 21 w 23"/>
                <a:gd name="T17" fmla="*/ 20 h 22"/>
                <a:gd name="T18" fmla="*/ 23 w 23"/>
                <a:gd name="T19" fmla="*/ 21 h 22"/>
                <a:gd name="T20" fmla="*/ 23 w 23"/>
                <a:gd name="T21" fmla="*/ 22 h 22"/>
                <a:gd name="T22" fmla="*/ 12 w 23"/>
                <a:gd name="T23" fmla="*/ 22 h 22"/>
                <a:gd name="T24" fmla="*/ 12 w 23"/>
                <a:gd name="T25" fmla="*/ 21 h 22"/>
                <a:gd name="T26" fmla="*/ 14 w 23"/>
                <a:gd name="T27" fmla="*/ 20 h 22"/>
                <a:gd name="T28" fmla="*/ 14 w 23"/>
                <a:gd name="T29" fmla="*/ 17 h 22"/>
                <a:gd name="T30" fmla="*/ 14 w 23"/>
                <a:gd name="T31" fmla="*/ 7 h 22"/>
                <a:gd name="T32" fmla="*/ 14 w 23"/>
                <a:gd name="T33" fmla="*/ 4 h 22"/>
                <a:gd name="T34" fmla="*/ 13 w 23"/>
                <a:gd name="T35" fmla="*/ 3 h 22"/>
                <a:gd name="T36" fmla="*/ 12 w 23"/>
                <a:gd name="T37" fmla="*/ 3 h 22"/>
                <a:gd name="T38" fmla="*/ 9 w 23"/>
                <a:gd name="T39" fmla="*/ 6 h 22"/>
                <a:gd name="T40" fmla="*/ 9 w 23"/>
                <a:gd name="T41" fmla="*/ 17 h 22"/>
                <a:gd name="T42" fmla="*/ 9 w 23"/>
                <a:gd name="T43" fmla="*/ 20 h 22"/>
                <a:gd name="T44" fmla="*/ 11 w 23"/>
                <a:gd name="T45" fmla="*/ 21 h 22"/>
                <a:gd name="T46" fmla="*/ 11 w 23"/>
                <a:gd name="T47" fmla="*/ 22 h 22"/>
                <a:gd name="T48" fmla="*/ 0 w 23"/>
                <a:gd name="T49" fmla="*/ 22 h 22"/>
                <a:gd name="T50" fmla="*/ 0 w 23"/>
                <a:gd name="T51" fmla="*/ 21 h 22"/>
                <a:gd name="T52" fmla="*/ 2 w 23"/>
                <a:gd name="T53" fmla="*/ 20 h 22"/>
                <a:gd name="T54" fmla="*/ 2 w 23"/>
                <a:gd name="T55" fmla="*/ 17 h 22"/>
                <a:gd name="T56" fmla="*/ 2 w 23"/>
                <a:gd name="T57" fmla="*/ 5 h 22"/>
                <a:gd name="T58" fmla="*/ 2 w 23"/>
                <a:gd name="T59" fmla="*/ 2 h 22"/>
                <a:gd name="T60" fmla="*/ 0 w 23"/>
                <a:gd name="T61" fmla="*/ 1 h 22"/>
                <a:gd name="T62" fmla="*/ 0 w 23"/>
                <a:gd name="T63" fmla="*/ 0 h 22"/>
                <a:gd name="T64" fmla="*/ 9 w 23"/>
                <a:gd name="T6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22">
                  <a:moveTo>
                    <a:pt x="9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8" y="0"/>
                    <a:pt x="19" y="1"/>
                  </a:cubicBezTo>
                  <a:cubicBezTo>
                    <a:pt x="19" y="1"/>
                    <a:pt x="20" y="2"/>
                    <a:pt x="20" y="4"/>
                  </a:cubicBezTo>
                  <a:cubicBezTo>
                    <a:pt x="21" y="4"/>
                    <a:pt x="21" y="6"/>
                    <a:pt x="21" y="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1" y="21"/>
                    <a:pt x="22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4" y="19"/>
                    <a:pt x="14" y="19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9" y="20"/>
                    <a:pt x="10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0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75"/>
            <p:cNvSpPr>
              <a:spLocks/>
            </p:cNvSpPr>
            <p:nvPr/>
          </p:nvSpPr>
          <p:spPr bwMode="auto">
            <a:xfrm>
              <a:off x="1564" y="2802"/>
              <a:ext cx="36" cy="71"/>
            </a:xfrm>
            <a:custGeom>
              <a:avLst/>
              <a:gdLst>
                <a:gd name="T0" fmla="*/ 9 w 15"/>
                <a:gd name="T1" fmla="*/ 0 h 30"/>
                <a:gd name="T2" fmla="*/ 9 w 15"/>
                <a:gd name="T3" fmla="*/ 8 h 30"/>
                <a:gd name="T4" fmla="*/ 15 w 15"/>
                <a:gd name="T5" fmla="*/ 8 h 30"/>
                <a:gd name="T6" fmla="*/ 15 w 15"/>
                <a:gd name="T7" fmla="*/ 10 h 30"/>
                <a:gd name="T8" fmla="*/ 9 w 15"/>
                <a:gd name="T9" fmla="*/ 10 h 30"/>
                <a:gd name="T10" fmla="*/ 9 w 15"/>
                <a:gd name="T11" fmla="*/ 24 h 30"/>
                <a:gd name="T12" fmla="*/ 10 w 15"/>
                <a:gd name="T13" fmla="*/ 26 h 30"/>
                <a:gd name="T14" fmla="*/ 10 w 15"/>
                <a:gd name="T15" fmla="*/ 27 h 30"/>
                <a:gd name="T16" fmla="*/ 11 w 15"/>
                <a:gd name="T17" fmla="*/ 27 h 30"/>
                <a:gd name="T18" fmla="*/ 14 w 15"/>
                <a:gd name="T19" fmla="*/ 25 h 30"/>
                <a:gd name="T20" fmla="*/ 15 w 15"/>
                <a:gd name="T21" fmla="*/ 26 h 30"/>
                <a:gd name="T22" fmla="*/ 9 w 15"/>
                <a:gd name="T23" fmla="*/ 30 h 30"/>
                <a:gd name="T24" fmla="*/ 5 w 15"/>
                <a:gd name="T25" fmla="*/ 29 h 30"/>
                <a:gd name="T26" fmla="*/ 3 w 15"/>
                <a:gd name="T27" fmla="*/ 26 h 30"/>
                <a:gd name="T28" fmla="*/ 3 w 15"/>
                <a:gd name="T29" fmla="*/ 22 h 30"/>
                <a:gd name="T30" fmla="*/ 3 w 15"/>
                <a:gd name="T31" fmla="*/ 10 h 30"/>
                <a:gd name="T32" fmla="*/ 0 w 15"/>
                <a:gd name="T33" fmla="*/ 10 h 30"/>
                <a:gd name="T34" fmla="*/ 0 w 15"/>
                <a:gd name="T35" fmla="*/ 10 h 30"/>
                <a:gd name="T36" fmla="*/ 5 w 15"/>
                <a:gd name="T37" fmla="*/ 5 h 30"/>
                <a:gd name="T38" fmla="*/ 9 w 15"/>
                <a:gd name="T3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3" y="29"/>
                    <a:pt x="11" y="30"/>
                    <a:pt x="9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4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7" y="4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6"/>
            <p:cNvSpPr>
              <a:spLocks noEditPoints="1"/>
            </p:cNvSpPr>
            <p:nvPr/>
          </p:nvSpPr>
          <p:spPr bwMode="auto">
            <a:xfrm>
              <a:off x="1604" y="2821"/>
              <a:ext cx="43" cy="52"/>
            </a:xfrm>
            <a:custGeom>
              <a:avLst/>
              <a:gdLst>
                <a:gd name="T0" fmla="*/ 18 w 18"/>
                <a:gd name="T1" fmla="*/ 10 h 22"/>
                <a:gd name="T2" fmla="*/ 6 w 18"/>
                <a:gd name="T3" fmla="*/ 10 h 22"/>
                <a:gd name="T4" fmla="*/ 8 w 18"/>
                <a:gd name="T5" fmla="*/ 17 h 22"/>
                <a:gd name="T6" fmla="*/ 12 w 18"/>
                <a:gd name="T7" fmla="*/ 19 h 22"/>
                <a:gd name="T8" fmla="*/ 15 w 18"/>
                <a:gd name="T9" fmla="*/ 18 h 22"/>
                <a:gd name="T10" fmla="*/ 17 w 18"/>
                <a:gd name="T11" fmla="*/ 15 h 22"/>
                <a:gd name="T12" fmla="*/ 18 w 18"/>
                <a:gd name="T13" fmla="*/ 16 h 22"/>
                <a:gd name="T14" fmla="*/ 14 w 18"/>
                <a:gd name="T15" fmla="*/ 21 h 22"/>
                <a:gd name="T16" fmla="*/ 9 w 18"/>
                <a:gd name="T17" fmla="*/ 22 h 22"/>
                <a:gd name="T18" fmla="*/ 2 w 18"/>
                <a:gd name="T19" fmla="*/ 19 h 22"/>
                <a:gd name="T20" fmla="*/ 0 w 18"/>
                <a:gd name="T21" fmla="*/ 11 h 22"/>
                <a:gd name="T22" fmla="*/ 3 w 18"/>
                <a:gd name="T23" fmla="*/ 3 h 22"/>
                <a:gd name="T24" fmla="*/ 10 w 18"/>
                <a:gd name="T25" fmla="*/ 0 h 22"/>
                <a:gd name="T26" fmla="*/ 15 w 18"/>
                <a:gd name="T27" fmla="*/ 2 h 22"/>
                <a:gd name="T28" fmla="*/ 18 w 18"/>
                <a:gd name="T29" fmla="*/ 10 h 22"/>
                <a:gd name="T30" fmla="*/ 12 w 18"/>
                <a:gd name="T31" fmla="*/ 9 h 22"/>
                <a:gd name="T32" fmla="*/ 12 w 18"/>
                <a:gd name="T33" fmla="*/ 4 h 22"/>
                <a:gd name="T34" fmla="*/ 11 w 18"/>
                <a:gd name="T35" fmla="*/ 1 h 22"/>
                <a:gd name="T36" fmla="*/ 9 w 18"/>
                <a:gd name="T37" fmla="*/ 1 h 22"/>
                <a:gd name="T38" fmla="*/ 7 w 18"/>
                <a:gd name="T39" fmla="*/ 2 h 22"/>
                <a:gd name="T40" fmla="*/ 6 w 18"/>
                <a:gd name="T41" fmla="*/ 8 h 22"/>
                <a:gd name="T42" fmla="*/ 6 w 18"/>
                <a:gd name="T43" fmla="*/ 9 h 22"/>
                <a:gd name="T44" fmla="*/ 12 w 18"/>
                <a:gd name="T4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2">
                  <a:moveTo>
                    <a:pt x="18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3" y="19"/>
                    <a:pt x="14" y="19"/>
                    <a:pt x="15" y="18"/>
                  </a:cubicBezTo>
                  <a:cubicBezTo>
                    <a:pt x="15" y="18"/>
                    <a:pt x="16" y="17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8"/>
                    <a:pt x="15" y="20"/>
                    <a:pt x="14" y="21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3" y="21"/>
                    <a:pt x="2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4"/>
                    <a:pt x="18" y="7"/>
                    <a:pt x="18" y="10"/>
                  </a:cubicBezTo>
                  <a:close/>
                  <a:moveTo>
                    <a:pt x="12" y="9"/>
                  </a:moveTo>
                  <a:cubicBezTo>
                    <a:pt x="12" y="6"/>
                    <a:pt x="12" y="4"/>
                    <a:pt x="12" y="4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6" y="4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7"/>
            <p:cNvSpPr>
              <a:spLocks noEditPoints="1"/>
            </p:cNvSpPr>
            <p:nvPr/>
          </p:nvSpPr>
          <p:spPr bwMode="auto">
            <a:xfrm>
              <a:off x="1654" y="2821"/>
              <a:ext cx="50" cy="76"/>
            </a:xfrm>
            <a:custGeom>
              <a:avLst/>
              <a:gdLst>
                <a:gd name="T0" fmla="*/ 13 w 21"/>
                <a:gd name="T1" fmla="*/ 0 h 32"/>
                <a:gd name="T2" fmla="*/ 20 w 21"/>
                <a:gd name="T3" fmla="*/ 0 h 32"/>
                <a:gd name="T4" fmla="*/ 20 w 21"/>
                <a:gd name="T5" fmla="*/ 3 h 32"/>
                <a:gd name="T6" fmla="*/ 16 w 21"/>
                <a:gd name="T7" fmla="*/ 3 h 32"/>
                <a:gd name="T8" fmla="*/ 18 w 21"/>
                <a:gd name="T9" fmla="*/ 5 h 32"/>
                <a:gd name="T10" fmla="*/ 18 w 21"/>
                <a:gd name="T11" fmla="*/ 8 h 32"/>
                <a:gd name="T12" fmla="*/ 17 w 21"/>
                <a:gd name="T13" fmla="*/ 12 h 32"/>
                <a:gd name="T14" fmla="*/ 14 w 21"/>
                <a:gd name="T15" fmla="*/ 14 h 32"/>
                <a:gd name="T16" fmla="*/ 10 w 21"/>
                <a:gd name="T17" fmla="*/ 15 h 32"/>
                <a:gd name="T18" fmla="*/ 7 w 21"/>
                <a:gd name="T19" fmla="*/ 15 h 32"/>
                <a:gd name="T20" fmla="*/ 5 w 21"/>
                <a:gd name="T21" fmla="*/ 16 h 32"/>
                <a:gd name="T22" fmla="*/ 5 w 21"/>
                <a:gd name="T23" fmla="*/ 17 h 32"/>
                <a:gd name="T24" fmla="*/ 5 w 21"/>
                <a:gd name="T25" fmla="*/ 19 h 32"/>
                <a:gd name="T26" fmla="*/ 7 w 21"/>
                <a:gd name="T27" fmla="*/ 19 h 32"/>
                <a:gd name="T28" fmla="*/ 11 w 21"/>
                <a:gd name="T29" fmla="*/ 19 h 32"/>
                <a:gd name="T30" fmla="*/ 18 w 21"/>
                <a:gd name="T31" fmla="*/ 20 h 32"/>
                <a:gd name="T32" fmla="*/ 21 w 21"/>
                <a:gd name="T33" fmla="*/ 25 h 32"/>
                <a:gd name="T34" fmla="*/ 19 w 21"/>
                <a:gd name="T35" fmla="*/ 28 h 32"/>
                <a:gd name="T36" fmla="*/ 16 w 21"/>
                <a:gd name="T37" fmla="*/ 31 h 32"/>
                <a:gd name="T38" fmla="*/ 9 w 21"/>
                <a:gd name="T39" fmla="*/ 32 h 32"/>
                <a:gd name="T40" fmla="*/ 4 w 21"/>
                <a:gd name="T41" fmla="*/ 31 h 32"/>
                <a:gd name="T42" fmla="*/ 1 w 21"/>
                <a:gd name="T43" fmla="*/ 30 h 32"/>
                <a:gd name="T44" fmla="*/ 0 w 21"/>
                <a:gd name="T45" fmla="*/ 28 h 32"/>
                <a:gd name="T46" fmla="*/ 0 w 21"/>
                <a:gd name="T47" fmla="*/ 26 h 32"/>
                <a:gd name="T48" fmla="*/ 3 w 21"/>
                <a:gd name="T49" fmla="*/ 24 h 32"/>
                <a:gd name="T50" fmla="*/ 0 w 21"/>
                <a:gd name="T51" fmla="*/ 20 h 32"/>
                <a:gd name="T52" fmla="*/ 2 w 21"/>
                <a:gd name="T53" fmla="*/ 17 h 32"/>
                <a:gd name="T54" fmla="*/ 5 w 21"/>
                <a:gd name="T55" fmla="*/ 15 h 32"/>
                <a:gd name="T56" fmla="*/ 1 w 21"/>
                <a:gd name="T57" fmla="*/ 12 h 32"/>
                <a:gd name="T58" fmla="*/ 0 w 21"/>
                <a:gd name="T59" fmla="*/ 7 h 32"/>
                <a:gd name="T60" fmla="*/ 2 w 21"/>
                <a:gd name="T61" fmla="*/ 2 h 32"/>
                <a:gd name="T62" fmla="*/ 9 w 21"/>
                <a:gd name="T63" fmla="*/ 0 h 32"/>
                <a:gd name="T64" fmla="*/ 13 w 21"/>
                <a:gd name="T65" fmla="*/ 0 h 32"/>
                <a:gd name="T66" fmla="*/ 8 w 21"/>
                <a:gd name="T67" fmla="*/ 25 h 32"/>
                <a:gd name="T68" fmla="*/ 5 w 21"/>
                <a:gd name="T69" fmla="*/ 25 h 32"/>
                <a:gd name="T70" fmla="*/ 4 w 21"/>
                <a:gd name="T71" fmla="*/ 27 h 32"/>
                <a:gd name="T72" fmla="*/ 5 w 21"/>
                <a:gd name="T73" fmla="*/ 29 h 32"/>
                <a:gd name="T74" fmla="*/ 10 w 21"/>
                <a:gd name="T75" fmla="*/ 30 h 32"/>
                <a:gd name="T76" fmla="*/ 15 w 21"/>
                <a:gd name="T77" fmla="*/ 29 h 32"/>
                <a:gd name="T78" fmla="*/ 17 w 21"/>
                <a:gd name="T79" fmla="*/ 27 h 32"/>
                <a:gd name="T80" fmla="*/ 16 w 21"/>
                <a:gd name="T81" fmla="*/ 26 h 32"/>
                <a:gd name="T82" fmla="*/ 15 w 21"/>
                <a:gd name="T83" fmla="*/ 25 h 32"/>
                <a:gd name="T84" fmla="*/ 8 w 21"/>
                <a:gd name="T85" fmla="*/ 25 h 32"/>
                <a:gd name="T86" fmla="*/ 9 w 21"/>
                <a:gd name="T87" fmla="*/ 1 h 32"/>
                <a:gd name="T88" fmla="*/ 7 w 21"/>
                <a:gd name="T89" fmla="*/ 2 h 32"/>
                <a:gd name="T90" fmla="*/ 6 w 21"/>
                <a:gd name="T91" fmla="*/ 8 h 32"/>
                <a:gd name="T92" fmla="*/ 7 w 21"/>
                <a:gd name="T93" fmla="*/ 13 h 32"/>
                <a:gd name="T94" fmla="*/ 9 w 21"/>
                <a:gd name="T95" fmla="*/ 14 h 32"/>
                <a:gd name="T96" fmla="*/ 11 w 21"/>
                <a:gd name="T97" fmla="*/ 13 h 32"/>
                <a:gd name="T98" fmla="*/ 12 w 21"/>
                <a:gd name="T99" fmla="*/ 8 h 32"/>
                <a:gd name="T100" fmla="*/ 11 w 21"/>
                <a:gd name="T101" fmla="*/ 2 h 32"/>
                <a:gd name="T102" fmla="*/ 9 w 21"/>
                <a:gd name="T10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32">
                  <a:moveTo>
                    <a:pt x="1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9"/>
                    <a:pt x="18" y="10"/>
                    <a:pt x="17" y="12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9" y="15"/>
                    <a:pt x="7" y="15"/>
                  </a:cubicBezTo>
                  <a:cubicBezTo>
                    <a:pt x="6" y="15"/>
                    <a:pt x="6" y="15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5" y="19"/>
                    <a:pt x="17" y="20"/>
                    <a:pt x="18" y="20"/>
                  </a:cubicBezTo>
                  <a:cubicBezTo>
                    <a:pt x="20" y="21"/>
                    <a:pt x="21" y="23"/>
                    <a:pt x="21" y="25"/>
                  </a:cubicBezTo>
                  <a:cubicBezTo>
                    <a:pt x="21" y="26"/>
                    <a:pt x="20" y="27"/>
                    <a:pt x="19" y="28"/>
                  </a:cubicBezTo>
                  <a:cubicBezTo>
                    <a:pt x="19" y="29"/>
                    <a:pt x="18" y="30"/>
                    <a:pt x="16" y="31"/>
                  </a:cubicBezTo>
                  <a:cubicBezTo>
                    <a:pt x="14" y="31"/>
                    <a:pt x="12" y="32"/>
                    <a:pt x="9" y="32"/>
                  </a:cubicBezTo>
                  <a:cubicBezTo>
                    <a:pt x="7" y="32"/>
                    <a:pt x="6" y="32"/>
                    <a:pt x="4" y="31"/>
                  </a:cubicBezTo>
                  <a:cubicBezTo>
                    <a:pt x="3" y="31"/>
                    <a:pt x="1" y="30"/>
                    <a:pt x="1" y="30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1" y="23"/>
                    <a:pt x="0" y="22"/>
                    <a:pt x="0" y="20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3" y="14"/>
                    <a:pt x="2" y="13"/>
                    <a:pt x="1" y="12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9" y="0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8" y="25"/>
                  </a:moveTo>
                  <a:cubicBezTo>
                    <a:pt x="6" y="25"/>
                    <a:pt x="5" y="25"/>
                    <a:pt x="5" y="25"/>
                  </a:cubicBezTo>
                  <a:cubicBezTo>
                    <a:pt x="4" y="26"/>
                    <a:pt x="4" y="26"/>
                    <a:pt x="4" y="27"/>
                  </a:cubicBezTo>
                  <a:cubicBezTo>
                    <a:pt x="4" y="28"/>
                    <a:pt x="4" y="29"/>
                    <a:pt x="5" y="29"/>
                  </a:cubicBezTo>
                  <a:cubicBezTo>
                    <a:pt x="6" y="30"/>
                    <a:pt x="7" y="30"/>
                    <a:pt x="10" y="30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7"/>
                    <a:pt x="17" y="26"/>
                    <a:pt x="16" y="26"/>
                  </a:cubicBezTo>
                  <a:cubicBezTo>
                    <a:pt x="16" y="26"/>
                    <a:pt x="15" y="25"/>
                    <a:pt x="15" y="25"/>
                  </a:cubicBezTo>
                  <a:cubicBezTo>
                    <a:pt x="14" y="25"/>
                    <a:pt x="12" y="25"/>
                    <a:pt x="8" y="25"/>
                  </a:cubicBezTo>
                  <a:close/>
                  <a:moveTo>
                    <a:pt x="9" y="1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6" y="3"/>
                    <a:pt x="6" y="5"/>
                    <a:pt x="6" y="8"/>
                  </a:cubicBezTo>
                  <a:cubicBezTo>
                    <a:pt x="6" y="10"/>
                    <a:pt x="6" y="12"/>
                    <a:pt x="7" y="13"/>
                  </a:cubicBezTo>
                  <a:cubicBezTo>
                    <a:pt x="8" y="13"/>
                    <a:pt x="8" y="14"/>
                    <a:pt x="9" y="14"/>
                  </a:cubicBezTo>
                  <a:cubicBezTo>
                    <a:pt x="10" y="14"/>
                    <a:pt x="11" y="13"/>
                    <a:pt x="11" y="13"/>
                  </a:cubicBezTo>
                  <a:cubicBezTo>
                    <a:pt x="12" y="12"/>
                    <a:pt x="12" y="10"/>
                    <a:pt x="12" y="8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8"/>
            <p:cNvSpPr>
              <a:spLocks/>
            </p:cNvSpPr>
            <p:nvPr/>
          </p:nvSpPr>
          <p:spPr bwMode="auto">
            <a:xfrm>
              <a:off x="1708" y="2821"/>
              <a:ext cx="45" cy="52"/>
            </a:xfrm>
            <a:custGeom>
              <a:avLst/>
              <a:gdLst>
                <a:gd name="T0" fmla="*/ 9 w 19"/>
                <a:gd name="T1" fmla="*/ 0 h 22"/>
                <a:gd name="T2" fmla="*/ 9 w 19"/>
                <a:gd name="T3" fmla="*/ 5 h 22"/>
                <a:gd name="T4" fmla="*/ 13 w 19"/>
                <a:gd name="T5" fmla="*/ 1 h 22"/>
                <a:gd name="T6" fmla="*/ 16 w 19"/>
                <a:gd name="T7" fmla="*/ 0 h 22"/>
                <a:gd name="T8" fmla="*/ 18 w 19"/>
                <a:gd name="T9" fmla="*/ 0 h 22"/>
                <a:gd name="T10" fmla="*/ 19 w 19"/>
                <a:gd name="T11" fmla="*/ 3 h 22"/>
                <a:gd name="T12" fmla="*/ 18 w 19"/>
                <a:gd name="T13" fmla="*/ 5 h 22"/>
                <a:gd name="T14" fmla="*/ 16 w 19"/>
                <a:gd name="T15" fmla="*/ 6 h 22"/>
                <a:gd name="T16" fmla="*/ 14 w 19"/>
                <a:gd name="T17" fmla="*/ 5 h 22"/>
                <a:gd name="T18" fmla="*/ 13 w 19"/>
                <a:gd name="T19" fmla="*/ 4 h 22"/>
                <a:gd name="T20" fmla="*/ 12 w 19"/>
                <a:gd name="T21" fmla="*/ 4 h 22"/>
                <a:gd name="T22" fmla="*/ 11 w 19"/>
                <a:gd name="T23" fmla="*/ 5 h 22"/>
                <a:gd name="T24" fmla="*/ 10 w 19"/>
                <a:gd name="T25" fmla="*/ 7 h 22"/>
                <a:gd name="T26" fmla="*/ 9 w 19"/>
                <a:gd name="T27" fmla="*/ 12 h 22"/>
                <a:gd name="T28" fmla="*/ 9 w 19"/>
                <a:gd name="T29" fmla="*/ 17 h 22"/>
                <a:gd name="T30" fmla="*/ 9 w 19"/>
                <a:gd name="T31" fmla="*/ 18 h 22"/>
                <a:gd name="T32" fmla="*/ 9 w 19"/>
                <a:gd name="T33" fmla="*/ 20 h 22"/>
                <a:gd name="T34" fmla="*/ 10 w 19"/>
                <a:gd name="T35" fmla="*/ 21 h 22"/>
                <a:gd name="T36" fmla="*/ 12 w 19"/>
                <a:gd name="T37" fmla="*/ 21 h 22"/>
                <a:gd name="T38" fmla="*/ 12 w 19"/>
                <a:gd name="T39" fmla="*/ 22 h 22"/>
                <a:gd name="T40" fmla="*/ 0 w 19"/>
                <a:gd name="T41" fmla="*/ 22 h 22"/>
                <a:gd name="T42" fmla="*/ 0 w 19"/>
                <a:gd name="T43" fmla="*/ 21 h 22"/>
                <a:gd name="T44" fmla="*/ 2 w 19"/>
                <a:gd name="T45" fmla="*/ 20 h 22"/>
                <a:gd name="T46" fmla="*/ 2 w 19"/>
                <a:gd name="T47" fmla="*/ 17 h 22"/>
                <a:gd name="T48" fmla="*/ 2 w 19"/>
                <a:gd name="T49" fmla="*/ 5 h 22"/>
                <a:gd name="T50" fmla="*/ 2 w 19"/>
                <a:gd name="T51" fmla="*/ 2 h 22"/>
                <a:gd name="T52" fmla="*/ 2 w 19"/>
                <a:gd name="T53" fmla="*/ 1 h 22"/>
                <a:gd name="T54" fmla="*/ 0 w 19"/>
                <a:gd name="T55" fmla="*/ 1 h 22"/>
                <a:gd name="T56" fmla="*/ 0 w 19"/>
                <a:gd name="T57" fmla="*/ 0 h 22"/>
                <a:gd name="T58" fmla="*/ 9 w 19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" h="22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3"/>
                    <a:pt x="12" y="1"/>
                    <a:pt x="13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1"/>
                    <a:pt x="19" y="2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cubicBezTo>
                    <a:pt x="17" y="6"/>
                    <a:pt x="17" y="6"/>
                    <a:pt x="16" y="6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1" y="4"/>
                    <a:pt x="11" y="5"/>
                  </a:cubicBezTo>
                  <a:cubicBezTo>
                    <a:pt x="10" y="5"/>
                    <a:pt x="10" y="6"/>
                    <a:pt x="10" y="7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10" y="20"/>
                    <a:pt x="10" y="21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1"/>
                    <a:pt x="2" y="20"/>
                  </a:cubicBezTo>
                  <a:cubicBezTo>
                    <a:pt x="2" y="20"/>
                    <a:pt x="2" y="19"/>
                    <a:pt x="2" y="1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79"/>
            <p:cNvSpPr>
              <a:spLocks noEditPoints="1"/>
            </p:cNvSpPr>
            <p:nvPr/>
          </p:nvSpPr>
          <p:spPr bwMode="auto">
            <a:xfrm>
              <a:off x="1756" y="2797"/>
              <a:ext cx="28" cy="76"/>
            </a:xfrm>
            <a:custGeom>
              <a:avLst/>
              <a:gdLst>
                <a:gd name="T0" fmla="*/ 9 w 12"/>
                <a:gd name="T1" fmla="*/ 10 h 32"/>
                <a:gd name="T2" fmla="*/ 9 w 12"/>
                <a:gd name="T3" fmla="*/ 27 h 32"/>
                <a:gd name="T4" fmla="*/ 10 w 12"/>
                <a:gd name="T5" fmla="*/ 30 h 32"/>
                <a:gd name="T6" fmla="*/ 12 w 12"/>
                <a:gd name="T7" fmla="*/ 31 h 32"/>
                <a:gd name="T8" fmla="*/ 12 w 12"/>
                <a:gd name="T9" fmla="*/ 32 h 32"/>
                <a:gd name="T10" fmla="*/ 0 w 12"/>
                <a:gd name="T11" fmla="*/ 32 h 32"/>
                <a:gd name="T12" fmla="*/ 0 w 12"/>
                <a:gd name="T13" fmla="*/ 31 h 32"/>
                <a:gd name="T14" fmla="*/ 2 w 12"/>
                <a:gd name="T15" fmla="*/ 30 h 32"/>
                <a:gd name="T16" fmla="*/ 3 w 12"/>
                <a:gd name="T17" fmla="*/ 27 h 32"/>
                <a:gd name="T18" fmla="*/ 3 w 12"/>
                <a:gd name="T19" fmla="*/ 15 h 32"/>
                <a:gd name="T20" fmla="*/ 2 w 12"/>
                <a:gd name="T21" fmla="*/ 12 h 32"/>
                <a:gd name="T22" fmla="*/ 0 w 12"/>
                <a:gd name="T23" fmla="*/ 11 h 32"/>
                <a:gd name="T24" fmla="*/ 0 w 12"/>
                <a:gd name="T25" fmla="*/ 10 h 32"/>
                <a:gd name="T26" fmla="*/ 9 w 12"/>
                <a:gd name="T27" fmla="*/ 10 h 32"/>
                <a:gd name="T28" fmla="*/ 6 w 12"/>
                <a:gd name="T29" fmla="*/ 0 h 32"/>
                <a:gd name="T30" fmla="*/ 8 w 12"/>
                <a:gd name="T31" fmla="*/ 1 h 32"/>
                <a:gd name="T32" fmla="*/ 10 w 12"/>
                <a:gd name="T33" fmla="*/ 3 h 32"/>
                <a:gd name="T34" fmla="*/ 8 w 12"/>
                <a:gd name="T35" fmla="*/ 6 h 32"/>
                <a:gd name="T36" fmla="*/ 6 w 12"/>
                <a:gd name="T37" fmla="*/ 7 h 32"/>
                <a:gd name="T38" fmla="*/ 3 w 12"/>
                <a:gd name="T39" fmla="*/ 6 h 32"/>
                <a:gd name="T40" fmla="*/ 2 w 12"/>
                <a:gd name="T41" fmla="*/ 3 h 32"/>
                <a:gd name="T42" fmla="*/ 3 w 12"/>
                <a:gd name="T43" fmla="*/ 1 h 32"/>
                <a:gd name="T44" fmla="*/ 6 w 1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9" y="10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10" y="30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1"/>
                    <a:pt x="2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"/>
                  </a:lnTo>
                  <a:close/>
                  <a:moveTo>
                    <a:pt x="6" y="0"/>
                  </a:moveTo>
                  <a:cubicBezTo>
                    <a:pt x="7" y="0"/>
                    <a:pt x="8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0" y="4"/>
                    <a:pt x="9" y="5"/>
                    <a:pt x="8" y="6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80"/>
            <p:cNvSpPr>
              <a:spLocks/>
            </p:cNvSpPr>
            <p:nvPr/>
          </p:nvSpPr>
          <p:spPr bwMode="auto">
            <a:xfrm>
              <a:off x="1786" y="2802"/>
              <a:ext cx="34" cy="71"/>
            </a:xfrm>
            <a:custGeom>
              <a:avLst/>
              <a:gdLst>
                <a:gd name="T0" fmla="*/ 9 w 14"/>
                <a:gd name="T1" fmla="*/ 0 h 30"/>
                <a:gd name="T2" fmla="*/ 9 w 14"/>
                <a:gd name="T3" fmla="*/ 8 h 30"/>
                <a:gd name="T4" fmla="*/ 14 w 14"/>
                <a:gd name="T5" fmla="*/ 8 h 30"/>
                <a:gd name="T6" fmla="*/ 14 w 14"/>
                <a:gd name="T7" fmla="*/ 10 h 30"/>
                <a:gd name="T8" fmla="*/ 9 w 14"/>
                <a:gd name="T9" fmla="*/ 10 h 30"/>
                <a:gd name="T10" fmla="*/ 9 w 14"/>
                <a:gd name="T11" fmla="*/ 24 h 30"/>
                <a:gd name="T12" fmla="*/ 10 w 14"/>
                <a:gd name="T13" fmla="*/ 26 h 30"/>
                <a:gd name="T14" fmla="*/ 10 w 14"/>
                <a:gd name="T15" fmla="*/ 27 h 30"/>
                <a:gd name="T16" fmla="*/ 11 w 14"/>
                <a:gd name="T17" fmla="*/ 27 h 30"/>
                <a:gd name="T18" fmla="*/ 14 w 14"/>
                <a:gd name="T19" fmla="*/ 25 h 30"/>
                <a:gd name="T20" fmla="*/ 14 w 14"/>
                <a:gd name="T21" fmla="*/ 26 h 30"/>
                <a:gd name="T22" fmla="*/ 8 w 14"/>
                <a:gd name="T23" fmla="*/ 30 h 30"/>
                <a:gd name="T24" fmla="*/ 5 w 14"/>
                <a:gd name="T25" fmla="*/ 29 h 30"/>
                <a:gd name="T26" fmla="*/ 3 w 14"/>
                <a:gd name="T27" fmla="*/ 26 h 30"/>
                <a:gd name="T28" fmla="*/ 3 w 14"/>
                <a:gd name="T29" fmla="*/ 22 h 30"/>
                <a:gd name="T30" fmla="*/ 3 w 14"/>
                <a:gd name="T31" fmla="*/ 10 h 30"/>
                <a:gd name="T32" fmla="*/ 0 w 14"/>
                <a:gd name="T33" fmla="*/ 10 h 30"/>
                <a:gd name="T34" fmla="*/ 0 w 14"/>
                <a:gd name="T35" fmla="*/ 10 h 30"/>
                <a:gd name="T36" fmla="*/ 5 w 14"/>
                <a:gd name="T37" fmla="*/ 5 h 30"/>
                <a:gd name="T38" fmla="*/ 9 w 14"/>
                <a:gd name="T3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30">
                  <a:moveTo>
                    <a:pt x="9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2" y="27"/>
                    <a:pt x="13" y="27"/>
                    <a:pt x="14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3" y="27"/>
                    <a:pt x="3" y="26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6" y="4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81"/>
            <p:cNvSpPr>
              <a:spLocks/>
            </p:cNvSpPr>
            <p:nvPr/>
          </p:nvSpPr>
          <p:spPr bwMode="auto">
            <a:xfrm>
              <a:off x="1822" y="2821"/>
              <a:ext cx="54" cy="76"/>
            </a:xfrm>
            <a:custGeom>
              <a:avLst/>
              <a:gdLst>
                <a:gd name="T0" fmla="*/ 11 w 23"/>
                <a:gd name="T1" fmla="*/ 23 h 32"/>
                <a:gd name="T2" fmla="*/ 4 w 23"/>
                <a:gd name="T3" fmla="*/ 7 h 32"/>
                <a:gd name="T4" fmla="*/ 2 w 23"/>
                <a:gd name="T5" fmla="*/ 2 h 32"/>
                <a:gd name="T6" fmla="*/ 0 w 23"/>
                <a:gd name="T7" fmla="*/ 1 h 32"/>
                <a:gd name="T8" fmla="*/ 0 w 23"/>
                <a:gd name="T9" fmla="*/ 0 h 32"/>
                <a:gd name="T10" fmla="*/ 12 w 23"/>
                <a:gd name="T11" fmla="*/ 0 h 32"/>
                <a:gd name="T12" fmla="*/ 12 w 23"/>
                <a:gd name="T13" fmla="*/ 1 h 32"/>
                <a:gd name="T14" fmla="*/ 10 w 23"/>
                <a:gd name="T15" fmla="*/ 1 h 32"/>
                <a:gd name="T16" fmla="*/ 10 w 23"/>
                <a:gd name="T17" fmla="*/ 2 h 32"/>
                <a:gd name="T18" fmla="*/ 11 w 23"/>
                <a:gd name="T19" fmla="*/ 6 h 32"/>
                <a:gd name="T20" fmla="*/ 14 w 23"/>
                <a:gd name="T21" fmla="*/ 14 h 32"/>
                <a:gd name="T22" fmla="*/ 17 w 23"/>
                <a:gd name="T23" fmla="*/ 8 h 32"/>
                <a:gd name="T24" fmla="*/ 18 w 23"/>
                <a:gd name="T25" fmla="*/ 3 h 32"/>
                <a:gd name="T26" fmla="*/ 18 w 23"/>
                <a:gd name="T27" fmla="*/ 2 h 32"/>
                <a:gd name="T28" fmla="*/ 16 w 23"/>
                <a:gd name="T29" fmla="*/ 1 h 32"/>
                <a:gd name="T30" fmla="*/ 16 w 23"/>
                <a:gd name="T31" fmla="*/ 0 h 32"/>
                <a:gd name="T32" fmla="*/ 23 w 23"/>
                <a:gd name="T33" fmla="*/ 0 h 32"/>
                <a:gd name="T34" fmla="*/ 23 w 23"/>
                <a:gd name="T35" fmla="*/ 1 h 32"/>
                <a:gd name="T36" fmla="*/ 21 w 23"/>
                <a:gd name="T37" fmla="*/ 2 h 32"/>
                <a:gd name="T38" fmla="*/ 19 w 23"/>
                <a:gd name="T39" fmla="*/ 7 h 32"/>
                <a:gd name="T40" fmla="*/ 13 w 23"/>
                <a:gd name="T41" fmla="*/ 23 h 32"/>
                <a:gd name="T42" fmla="*/ 9 w 23"/>
                <a:gd name="T43" fmla="*/ 30 h 32"/>
                <a:gd name="T44" fmla="*/ 5 w 23"/>
                <a:gd name="T45" fmla="*/ 32 h 32"/>
                <a:gd name="T46" fmla="*/ 2 w 23"/>
                <a:gd name="T47" fmla="*/ 31 h 32"/>
                <a:gd name="T48" fmla="*/ 1 w 23"/>
                <a:gd name="T49" fmla="*/ 28 h 32"/>
                <a:gd name="T50" fmla="*/ 2 w 23"/>
                <a:gd name="T51" fmla="*/ 26 h 32"/>
                <a:gd name="T52" fmla="*/ 4 w 23"/>
                <a:gd name="T53" fmla="*/ 25 h 32"/>
                <a:gd name="T54" fmla="*/ 6 w 23"/>
                <a:gd name="T55" fmla="*/ 26 h 32"/>
                <a:gd name="T56" fmla="*/ 7 w 23"/>
                <a:gd name="T57" fmla="*/ 28 h 32"/>
                <a:gd name="T58" fmla="*/ 7 w 23"/>
                <a:gd name="T59" fmla="*/ 29 h 32"/>
                <a:gd name="T60" fmla="*/ 7 w 23"/>
                <a:gd name="T61" fmla="*/ 29 h 32"/>
                <a:gd name="T62" fmla="*/ 9 w 23"/>
                <a:gd name="T63" fmla="*/ 29 h 32"/>
                <a:gd name="T64" fmla="*/ 11 w 23"/>
                <a:gd name="T65" fmla="*/ 24 h 32"/>
                <a:gd name="T66" fmla="*/ 11 w 23"/>
                <a:gd name="T6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2">
                  <a:moveTo>
                    <a:pt x="11" y="23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1" y="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1" y="2"/>
                  </a:cubicBezTo>
                  <a:cubicBezTo>
                    <a:pt x="21" y="2"/>
                    <a:pt x="20" y="4"/>
                    <a:pt x="19" y="7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7"/>
                    <a:pt x="10" y="29"/>
                    <a:pt x="9" y="30"/>
                  </a:cubicBezTo>
                  <a:cubicBezTo>
                    <a:pt x="8" y="31"/>
                    <a:pt x="7" y="32"/>
                    <a:pt x="5" y="32"/>
                  </a:cubicBezTo>
                  <a:cubicBezTo>
                    <a:pt x="4" y="32"/>
                    <a:pt x="3" y="31"/>
                    <a:pt x="2" y="31"/>
                  </a:cubicBezTo>
                  <a:cubicBezTo>
                    <a:pt x="2" y="30"/>
                    <a:pt x="1" y="29"/>
                    <a:pt x="1" y="28"/>
                  </a:cubicBezTo>
                  <a:cubicBezTo>
                    <a:pt x="1" y="27"/>
                    <a:pt x="2" y="27"/>
                    <a:pt x="2" y="26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5" y="25"/>
                    <a:pt x="5" y="25"/>
                    <a:pt x="6" y="26"/>
                  </a:cubicBezTo>
                  <a:cubicBezTo>
                    <a:pt x="6" y="26"/>
                    <a:pt x="7" y="27"/>
                    <a:pt x="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8" y="29"/>
                    <a:pt x="9" y="29"/>
                  </a:cubicBezTo>
                  <a:cubicBezTo>
                    <a:pt x="9" y="28"/>
                    <a:pt x="10" y="27"/>
                    <a:pt x="11" y="24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2673631" y="3760560"/>
            <a:ext cx="6309974" cy="738334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B60005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1288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63191" y="2948292"/>
            <a:ext cx="6297929" cy="194374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6000">
                <a:solidFill>
                  <a:srgbClr val="B60005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63191" y="5427967"/>
            <a:ext cx="6297929" cy="88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663191" y="759108"/>
            <a:ext cx="3909060" cy="641235"/>
          </a:xfrm>
          <a:prstGeom prst="rect">
            <a:avLst/>
          </a:prstGeom>
        </p:spPr>
      </p:pic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gradFill>
              <a:gsLst>
                <a:gs pos="0">
                  <a:srgbClr val="E60012"/>
                </a:gs>
                <a:gs pos="100000">
                  <a:srgbClr val="B60005"/>
                </a:gs>
              </a:gsLst>
            </a:gra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>
                <a:spLocks/>
              </p:cNvSpPr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9"/>
              <p:cNvSpPr>
                <a:spLocks/>
              </p:cNvSpPr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0"/>
              <p:cNvSpPr>
                <a:spLocks/>
              </p:cNvSpPr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8190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63191" y="2948292"/>
            <a:ext cx="6297929" cy="194374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6000">
                <a:solidFill>
                  <a:srgbClr val="00B050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63191" y="5427967"/>
            <a:ext cx="6297929" cy="88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663191" y="759108"/>
            <a:ext cx="3909060" cy="641235"/>
          </a:xfrm>
          <a:prstGeom prst="rect">
            <a:avLst/>
          </a:prstGeom>
        </p:spPr>
      </p:pic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00B05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>
                <a:spLocks/>
              </p:cNvSpPr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9"/>
              <p:cNvSpPr>
                <a:spLocks/>
              </p:cNvSpPr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0"/>
              <p:cNvSpPr>
                <a:spLocks/>
              </p:cNvSpPr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63191" y="2948292"/>
            <a:ext cx="6297929" cy="194374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6000">
                <a:solidFill>
                  <a:srgbClr val="00B0F0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63191" y="5427967"/>
            <a:ext cx="6297929" cy="88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663191" y="759108"/>
            <a:ext cx="3909060" cy="641235"/>
          </a:xfrm>
          <a:prstGeom prst="rect">
            <a:avLst/>
          </a:prstGeom>
        </p:spPr>
      </p:pic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00B0F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>
                <a:spLocks/>
              </p:cNvSpPr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9"/>
              <p:cNvSpPr>
                <a:spLocks/>
              </p:cNvSpPr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0"/>
              <p:cNvSpPr>
                <a:spLocks/>
              </p:cNvSpPr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63191" y="2948292"/>
            <a:ext cx="6297929" cy="194374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6000">
                <a:solidFill>
                  <a:srgbClr val="0070C0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63191" y="5427967"/>
            <a:ext cx="6297929" cy="88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663191" y="759108"/>
            <a:ext cx="3909060" cy="641235"/>
          </a:xfrm>
          <a:prstGeom prst="rect">
            <a:avLst/>
          </a:prstGeom>
        </p:spPr>
      </p:pic>
      <p:grpSp>
        <p:nvGrpSpPr>
          <p:cNvPr id="11" name="组 10"/>
          <p:cNvGrpSpPr/>
          <p:nvPr userDrawn="1"/>
        </p:nvGrpSpPr>
        <p:grpSpPr>
          <a:xfrm>
            <a:off x="2663191" y="1662434"/>
            <a:ext cx="9528809" cy="1092199"/>
            <a:chOff x="2663191" y="1662434"/>
            <a:chExt cx="9528809" cy="1092199"/>
          </a:xfrm>
        </p:grpSpPr>
        <p:sp>
          <p:nvSpPr>
            <p:cNvPr id="12" name="矩形 11"/>
            <p:cNvSpPr/>
            <p:nvPr/>
          </p:nvSpPr>
          <p:spPr>
            <a:xfrm>
              <a:off x="2663191" y="1662434"/>
              <a:ext cx="394036" cy="1092199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75301" y="1662434"/>
              <a:ext cx="9116699" cy="1092199"/>
            </a:xfrm>
            <a:prstGeom prst="rect">
              <a:avLst/>
            </a:prstGeom>
            <a:solidFill>
              <a:srgbClr val="0070C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7344984" y="1669511"/>
              <a:ext cx="4294325" cy="875132"/>
              <a:chOff x="2446338" y="3967163"/>
              <a:chExt cx="4525962" cy="922337"/>
            </a:xfrm>
          </p:grpSpPr>
          <p:sp>
            <p:nvSpPr>
              <p:cNvPr id="15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>
                <a:spLocks/>
              </p:cNvSpPr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9"/>
              <p:cNvSpPr>
                <a:spLocks/>
              </p:cNvSpPr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0"/>
              <p:cNvSpPr>
                <a:spLocks/>
              </p:cNvSpPr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 userDrawn="1"/>
        </p:nvGrpSpPr>
        <p:grpSpPr>
          <a:xfrm>
            <a:off x="3075301" y="1136652"/>
            <a:ext cx="9466979" cy="1560828"/>
            <a:chOff x="3075301" y="1136652"/>
            <a:chExt cx="9466979" cy="1560828"/>
          </a:xfrm>
        </p:grpSpPr>
        <p:sp>
          <p:nvSpPr>
            <p:cNvPr id="9" name="矩形 8"/>
            <p:cNvSpPr/>
            <p:nvPr/>
          </p:nvSpPr>
          <p:spPr>
            <a:xfrm>
              <a:off x="3075301" y="1136652"/>
              <a:ext cx="9116699" cy="1560828"/>
            </a:xfrm>
            <a:prstGeom prst="rect">
              <a:avLst/>
            </a:prstGeom>
            <a:solidFill>
              <a:srgbClr val="FF88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0" name="组合 6"/>
            <p:cNvGrpSpPr/>
            <p:nvPr/>
          </p:nvGrpSpPr>
          <p:grpSpPr>
            <a:xfrm>
              <a:off x="6958448" y="1136653"/>
              <a:ext cx="5583832" cy="1137918"/>
              <a:chOff x="2446338" y="3967163"/>
              <a:chExt cx="4525962" cy="922337"/>
            </a:xfrm>
          </p:grpSpPr>
          <p:sp>
            <p:nvSpPr>
              <p:cNvPr id="11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8"/>
              <p:cNvSpPr>
                <a:spLocks/>
              </p:cNvSpPr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9"/>
              <p:cNvSpPr>
                <a:spLocks/>
              </p:cNvSpPr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0"/>
              <p:cNvSpPr>
                <a:spLocks/>
              </p:cNvSpPr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3288712" y="1287462"/>
            <a:ext cx="5923867" cy="125920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075301" y="3040449"/>
            <a:ext cx="7681591" cy="31203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编辑母版文本样式
第二级
第三级
第四级
第五级</a:t>
            </a:r>
          </a:p>
        </p:txBody>
      </p:sp>
    </p:spTree>
    <p:extLst>
      <p:ext uri="{BB962C8B-B14F-4D97-AF65-F5344CB8AC3E}">
        <p14:creationId xmlns:p14="http://schemas.microsoft.com/office/powerpoint/2010/main" val="1919018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 userDrawn="1"/>
        </p:nvGrpSpPr>
        <p:grpSpPr>
          <a:xfrm>
            <a:off x="3075301" y="1136652"/>
            <a:ext cx="9466979" cy="1560828"/>
            <a:chOff x="3075301" y="1136652"/>
            <a:chExt cx="9466979" cy="1560828"/>
          </a:xfrm>
        </p:grpSpPr>
        <p:sp>
          <p:nvSpPr>
            <p:cNvPr id="9" name="矩形 8"/>
            <p:cNvSpPr/>
            <p:nvPr/>
          </p:nvSpPr>
          <p:spPr>
            <a:xfrm>
              <a:off x="3075301" y="1136652"/>
              <a:ext cx="9116699" cy="1560828"/>
            </a:xfrm>
            <a:prstGeom prst="rect">
              <a:avLst/>
            </a:prstGeom>
            <a:solidFill>
              <a:srgbClr val="00B05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0" name="组合 6"/>
            <p:cNvGrpSpPr/>
            <p:nvPr/>
          </p:nvGrpSpPr>
          <p:grpSpPr>
            <a:xfrm>
              <a:off x="6958448" y="1136653"/>
              <a:ext cx="5583832" cy="1137918"/>
              <a:chOff x="2446338" y="3967163"/>
              <a:chExt cx="4525962" cy="922337"/>
            </a:xfrm>
          </p:grpSpPr>
          <p:sp>
            <p:nvSpPr>
              <p:cNvPr id="11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8"/>
              <p:cNvSpPr>
                <a:spLocks/>
              </p:cNvSpPr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9"/>
              <p:cNvSpPr>
                <a:spLocks/>
              </p:cNvSpPr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0"/>
              <p:cNvSpPr>
                <a:spLocks/>
              </p:cNvSpPr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3288712" y="1287462"/>
            <a:ext cx="5923867" cy="125920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075301" y="3040449"/>
            <a:ext cx="7681591" cy="31203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编辑母版文本样式
第二级
第三级
第四级
第五级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 userDrawn="1"/>
        </p:nvGrpSpPr>
        <p:grpSpPr>
          <a:xfrm>
            <a:off x="3075301" y="1136652"/>
            <a:ext cx="9466979" cy="1560828"/>
            <a:chOff x="3075301" y="1136652"/>
            <a:chExt cx="9466979" cy="1560828"/>
          </a:xfrm>
        </p:grpSpPr>
        <p:sp>
          <p:nvSpPr>
            <p:cNvPr id="9" name="矩形 8"/>
            <p:cNvSpPr/>
            <p:nvPr/>
          </p:nvSpPr>
          <p:spPr>
            <a:xfrm>
              <a:off x="3075301" y="1136652"/>
              <a:ext cx="9116699" cy="1560828"/>
            </a:xfrm>
            <a:prstGeom prst="rect">
              <a:avLst/>
            </a:prstGeom>
            <a:solidFill>
              <a:srgbClr val="00B0F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0" name="组合 6"/>
            <p:cNvGrpSpPr/>
            <p:nvPr/>
          </p:nvGrpSpPr>
          <p:grpSpPr>
            <a:xfrm>
              <a:off x="6958448" y="1136653"/>
              <a:ext cx="5583832" cy="1137918"/>
              <a:chOff x="2446338" y="3967163"/>
              <a:chExt cx="4525962" cy="922337"/>
            </a:xfrm>
          </p:grpSpPr>
          <p:sp>
            <p:nvSpPr>
              <p:cNvPr id="11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8"/>
              <p:cNvSpPr>
                <a:spLocks/>
              </p:cNvSpPr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9"/>
              <p:cNvSpPr>
                <a:spLocks/>
              </p:cNvSpPr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0"/>
              <p:cNvSpPr>
                <a:spLocks/>
              </p:cNvSpPr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3288712" y="1287462"/>
            <a:ext cx="5923867" cy="125920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075301" y="3040449"/>
            <a:ext cx="7681591" cy="31203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编辑母版文本样式
第二级
第三级
第四级
第五级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 userDrawn="1"/>
        </p:nvGrpSpPr>
        <p:grpSpPr>
          <a:xfrm>
            <a:off x="3075301" y="1136652"/>
            <a:ext cx="9466979" cy="1560828"/>
            <a:chOff x="3075301" y="1136652"/>
            <a:chExt cx="9466979" cy="1560828"/>
          </a:xfrm>
        </p:grpSpPr>
        <p:sp>
          <p:nvSpPr>
            <p:cNvPr id="9" name="矩形 8"/>
            <p:cNvSpPr/>
            <p:nvPr/>
          </p:nvSpPr>
          <p:spPr>
            <a:xfrm>
              <a:off x="3075301" y="1136652"/>
              <a:ext cx="9116699" cy="1560828"/>
            </a:xfrm>
            <a:prstGeom prst="rect">
              <a:avLst/>
            </a:prstGeom>
            <a:solidFill>
              <a:srgbClr val="0070C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10" name="组合 6"/>
            <p:cNvGrpSpPr/>
            <p:nvPr/>
          </p:nvGrpSpPr>
          <p:grpSpPr>
            <a:xfrm>
              <a:off x="6958448" y="1136653"/>
              <a:ext cx="5583832" cy="1137918"/>
              <a:chOff x="2446338" y="3967163"/>
              <a:chExt cx="4525962" cy="922337"/>
            </a:xfrm>
          </p:grpSpPr>
          <p:sp>
            <p:nvSpPr>
              <p:cNvPr id="11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449513" y="3967163"/>
                <a:ext cx="4522787" cy="92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8"/>
              <p:cNvSpPr>
                <a:spLocks/>
              </p:cNvSpPr>
              <p:nvPr/>
            </p:nvSpPr>
            <p:spPr bwMode="auto">
              <a:xfrm>
                <a:off x="3178175" y="3970338"/>
                <a:ext cx="3057525" cy="447675"/>
              </a:xfrm>
              <a:custGeom>
                <a:avLst/>
                <a:gdLst>
                  <a:gd name="T0" fmla="*/ 813 w 813"/>
                  <a:gd name="T1" fmla="*/ 0 h 118"/>
                  <a:gd name="T2" fmla="*/ 753 w 813"/>
                  <a:gd name="T3" fmla="*/ 0 h 118"/>
                  <a:gd name="T4" fmla="*/ 407 w 813"/>
                  <a:gd name="T5" fmla="*/ 88 h 118"/>
                  <a:gd name="T6" fmla="*/ 60 w 813"/>
                  <a:gd name="T7" fmla="*/ 0 h 118"/>
                  <a:gd name="T8" fmla="*/ 0 w 813"/>
                  <a:gd name="T9" fmla="*/ 0 h 118"/>
                  <a:gd name="T10" fmla="*/ 407 w 813"/>
                  <a:gd name="T11" fmla="*/ 118 h 118"/>
                  <a:gd name="T12" fmla="*/ 813 w 813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3" h="118">
                    <a:moveTo>
                      <a:pt x="813" y="0"/>
                    </a:moveTo>
                    <a:cubicBezTo>
                      <a:pt x="753" y="0"/>
                      <a:pt x="753" y="0"/>
                      <a:pt x="753" y="0"/>
                    </a:cubicBezTo>
                    <a:cubicBezTo>
                      <a:pt x="650" y="56"/>
                      <a:pt x="532" y="88"/>
                      <a:pt x="407" y="88"/>
                    </a:cubicBezTo>
                    <a:cubicBezTo>
                      <a:pt x="281" y="88"/>
                      <a:pt x="163" y="56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7" y="75"/>
                      <a:pt x="257" y="118"/>
                      <a:pt x="407" y="118"/>
                    </a:cubicBezTo>
                    <a:cubicBezTo>
                      <a:pt x="556" y="118"/>
                      <a:pt x="696" y="75"/>
                      <a:pt x="81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9"/>
              <p:cNvSpPr>
                <a:spLocks/>
              </p:cNvSpPr>
              <p:nvPr/>
            </p:nvSpPr>
            <p:spPr bwMode="auto">
              <a:xfrm>
                <a:off x="3743325" y="3970338"/>
                <a:ext cx="1920875" cy="209550"/>
              </a:xfrm>
              <a:custGeom>
                <a:avLst/>
                <a:gdLst>
                  <a:gd name="T0" fmla="*/ 511 w 511"/>
                  <a:gd name="T1" fmla="*/ 0 h 55"/>
                  <a:gd name="T2" fmla="*/ 428 w 511"/>
                  <a:gd name="T3" fmla="*/ 0 h 55"/>
                  <a:gd name="T4" fmla="*/ 378 w 511"/>
                  <a:gd name="T5" fmla="*/ 12 h 55"/>
                  <a:gd name="T6" fmla="*/ 262 w 511"/>
                  <a:gd name="T7" fmla="*/ 24 h 55"/>
                  <a:gd name="T8" fmla="*/ 246 w 511"/>
                  <a:gd name="T9" fmla="*/ 23 h 55"/>
                  <a:gd name="T10" fmla="*/ 127 w 511"/>
                  <a:gd name="T11" fmla="*/ 10 h 55"/>
                  <a:gd name="T12" fmla="*/ 88 w 511"/>
                  <a:gd name="T13" fmla="*/ 0 h 55"/>
                  <a:gd name="T14" fmla="*/ 0 w 511"/>
                  <a:gd name="T15" fmla="*/ 0 h 55"/>
                  <a:gd name="T16" fmla="*/ 234 w 511"/>
                  <a:gd name="T17" fmla="*/ 50 h 55"/>
                  <a:gd name="T18" fmla="*/ 511 w 511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1" h="55">
                    <a:moveTo>
                      <a:pt x="511" y="0"/>
                    </a:moveTo>
                    <a:cubicBezTo>
                      <a:pt x="428" y="0"/>
                      <a:pt x="428" y="0"/>
                      <a:pt x="428" y="0"/>
                    </a:cubicBezTo>
                    <a:cubicBezTo>
                      <a:pt x="411" y="5"/>
                      <a:pt x="395" y="9"/>
                      <a:pt x="378" y="12"/>
                    </a:cubicBezTo>
                    <a:cubicBezTo>
                      <a:pt x="340" y="20"/>
                      <a:pt x="301" y="24"/>
                      <a:pt x="262" y="24"/>
                    </a:cubicBezTo>
                    <a:cubicBezTo>
                      <a:pt x="257" y="24"/>
                      <a:pt x="251" y="24"/>
                      <a:pt x="246" y="23"/>
                    </a:cubicBezTo>
                    <a:cubicBezTo>
                      <a:pt x="206" y="23"/>
                      <a:pt x="166" y="18"/>
                      <a:pt x="127" y="10"/>
                    </a:cubicBezTo>
                    <a:cubicBezTo>
                      <a:pt x="114" y="7"/>
                      <a:pt x="101" y="4"/>
                      <a:pt x="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27"/>
                      <a:pt x="145" y="45"/>
                      <a:pt x="234" y="50"/>
                    </a:cubicBezTo>
                    <a:cubicBezTo>
                      <a:pt x="340" y="55"/>
                      <a:pt x="432" y="33"/>
                      <a:pt x="511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0"/>
              <p:cNvSpPr>
                <a:spLocks/>
              </p:cNvSpPr>
              <p:nvPr/>
            </p:nvSpPr>
            <p:spPr bwMode="auto">
              <a:xfrm>
                <a:off x="2446338" y="3970338"/>
                <a:ext cx="4525962" cy="919162"/>
              </a:xfrm>
              <a:custGeom>
                <a:avLst/>
                <a:gdLst>
                  <a:gd name="T0" fmla="*/ 1084 w 1204"/>
                  <a:gd name="T1" fmla="*/ 0 h 242"/>
                  <a:gd name="T2" fmla="*/ 601 w 1204"/>
                  <a:gd name="T3" fmla="*/ 161 h 242"/>
                  <a:gd name="T4" fmla="*/ 119 w 1204"/>
                  <a:gd name="T5" fmla="*/ 0 h 242"/>
                  <a:gd name="T6" fmla="*/ 0 w 1204"/>
                  <a:gd name="T7" fmla="*/ 0 h 242"/>
                  <a:gd name="T8" fmla="*/ 105 w 1204"/>
                  <a:gd name="T9" fmla="*/ 91 h 242"/>
                  <a:gd name="T10" fmla="*/ 138 w 1204"/>
                  <a:gd name="T11" fmla="*/ 73 h 242"/>
                  <a:gd name="T12" fmla="*/ 217 w 1204"/>
                  <a:gd name="T13" fmla="*/ 114 h 242"/>
                  <a:gd name="T14" fmla="*/ 219 w 1204"/>
                  <a:gd name="T15" fmla="*/ 157 h 242"/>
                  <a:gd name="T16" fmla="*/ 383 w 1204"/>
                  <a:gd name="T17" fmla="*/ 215 h 242"/>
                  <a:gd name="T18" fmla="*/ 410 w 1204"/>
                  <a:gd name="T19" fmla="*/ 186 h 242"/>
                  <a:gd name="T20" fmla="*/ 498 w 1204"/>
                  <a:gd name="T21" fmla="*/ 199 h 242"/>
                  <a:gd name="T22" fmla="*/ 514 w 1204"/>
                  <a:gd name="T23" fmla="*/ 240 h 242"/>
                  <a:gd name="T24" fmla="*/ 691 w 1204"/>
                  <a:gd name="T25" fmla="*/ 242 h 242"/>
                  <a:gd name="T26" fmla="*/ 691 w 1204"/>
                  <a:gd name="T27" fmla="*/ 242 h 242"/>
                  <a:gd name="T28" fmla="*/ 705 w 1204"/>
                  <a:gd name="T29" fmla="*/ 204 h 242"/>
                  <a:gd name="T30" fmla="*/ 791 w 1204"/>
                  <a:gd name="T31" fmla="*/ 184 h 242"/>
                  <a:gd name="T32" fmla="*/ 822 w 1204"/>
                  <a:gd name="T33" fmla="*/ 216 h 242"/>
                  <a:gd name="T34" fmla="*/ 984 w 1204"/>
                  <a:gd name="T35" fmla="*/ 154 h 242"/>
                  <a:gd name="T36" fmla="*/ 984 w 1204"/>
                  <a:gd name="T37" fmla="*/ 153 h 242"/>
                  <a:gd name="T38" fmla="*/ 986 w 1204"/>
                  <a:gd name="T39" fmla="*/ 114 h 242"/>
                  <a:gd name="T40" fmla="*/ 1061 w 1204"/>
                  <a:gd name="T41" fmla="*/ 67 h 242"/>
                  <a:gd name="T42" fmla="*/ 1099 w 1204"/>
                  <a:gd name="T43" fmla="*/ 87 h 242"/>
                  <a:gd name="T44" fmla="*/ 1204 w 1204"/>
                  <a:gd name="T45" fmla="*/ 0 h 242"/>
                  <a:gd name="T46" fmla="*/ 1084 w 1204"/>
                  <a:gd name="T4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4" h="242">
                    <a:moveTo>
                      <a:pt x="1084" y="0"/>
                    </a:moveTo>
                    <a:cubicBezTo>
                      <a:pt x="949" y="101"/>
                      <a:pt x="782" y="161"/>
                      <a:pt x="601" y="161"/>
                    </a:cubicBezTo>
                    <a:cubicBezTo>
                      <a:pt x="420" y="161"/>
                      <a:pt x="253" y="10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217" y="114"/>
                      <a:pt x="217" y="114"/>
                      <a:pt x="217" y="114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410" y="186"/>
                      <a:pt x="410" y="186"/>
                      <a:pt x="410" y="186"/>
                    </a:cubicBezTo>
                    <a:cubicBezTo>
                      <a:pt x="498" y="199"/>
                      <a:pt x="498" y="199"/>
                      <a:pt x="498" y="199"/>
                    </a:cubicBezTo>
                    <a:cubicBezTo>
                      <a:pt x="514" y="240"/>
                      <a:pt x="514" y="240"/>
                      <a:pt x="514" y="240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691" y="242"/>
                      <a:pt x="691" y="242"/>
                      <a:pt x="691" y="242"/>
                    </a:cubicBezTo>
                    <a:cubicBezTo>
                      <a:pt x="705" y="204"/>
                      <a:pt x="705" y="204"/>
                      <a:pt x="705" y="204"/>
                    </a:cubicBezTo>
                    <a:cubicBezTo>
                      <a:pt x="791" y="184"/>
                      <a:pt x="791" y="184"/>
                      <a:pt x="791" y="184"/>
                    </a:cubicBezTo>
                    <a:cubicBezTo>
                      <a:pt x="822" y="216"/>
                      <a:pt x="822" y="216"/>
                      <a:pt x="822" y="216"/>
                    </a:cubicBezTo>
                    <a:cubicBezTo>
                      <a:pt x="984" y="154"/>
                      <a:pt x="984" y="154"/>
                      <a:pt x="984" y="154"/>
                    </a:cubicBezTo>
                    <a:cubicBezTo>
                      <a:pt x="984" y="153"/>
                      <a:pt x="984" y="153"/>
                      <a:pt x="984" y="153"/>
                    </a:cubicBezTo>
                    <a:cubicBezTo>
                      <a:pt x="986" y="114"/>
                      <a:pt x="986" y="114"/>
                      <a:pt x="986" y="114"/>
                    </a:cubicBezTo>
                    <a:cubicBezTo>
                      <a:pt x="1061" y="67"/>
                      <a:pt x="1061" y="67"/>
                      <a:pt x="1061" y="67"/>
                    </a:cubicBezTo>
                    <a:cubicBezTo>
                      <a:pt x="1099" y="87"/>
                      <a:pt x="1099" y="87"/>
                      <a:pt x="1099" y="87"/>
                    </a:cubicBezTo>
                    <a:cubicBezTo>
                      <a:pt x="1204" y="0"/>
                      <a:pt x="1204" y="0"/>
                      <a:pt x="1204" y="0"/>
                    </a:cubicBezTo>
                    <a:lnTo>
                      <a:pt x="1084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3288712" y="1287462"/>
            <a:ext cx="5923867" cy="125920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075301" y="3040449"/>
            <a:ext cx="7681591" cy="31203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972181" y="947569"/>
            <a:ext cx="21031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0" b="0" i="0" dirty="0">
                <a:solidFill>
                  <a:schemeClr val="bg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04</a:t>
            </a:r>
            <a:endParaRPr kumimoji="1" lang="zh-CN" altLang="en-US" sz="12000" b="0" i="0" dirty="0">
              <a:solidFill>
                <a:schemeClr val="bg1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 userDrawn="1"/>
        </p:nvGrpSpPr>
        <p:grpSpPr>
          <a:xfrm>
            <a:off x="0" y="404215"/>
            <a:ext cx="12192000" cy="6445522"/>
            <a:chOff x="0" y="404215"/>
            <a:chExt cx="12192000" cy="6445522"/>
          </a:xfrm>
        </p:grpSpPr>
        <p:sp>
          <p:nvSpPr>
            <p:cNvPr id="8" name="Freeform 295"/>
            <p:cNvSpPr>
              <a:spLocks noEditPoints="1"/>
            </p:cNvSpPr>
            <p:nvPr/>
          </p:nvSpPr>
          <p:spPr bwMode="auto">
            <a:xfrm>
              <a:off x="0" y="404215"/>
              <a:ext cx="1543050" cy="6021817"/>
            </a:xfrm>
            <a:custGeom>
              <a:avLst/>
              <a:gdLst>
                <a:gd name="T0" fmla="*/ 0 w 537"/>
                <a:gd name="T1" fmla="*/ 1369 h 2105"/>
                <a:gd name="T2" fmla="*/ 94 w 537"/>
                <a:gd name="T3" fmla="*/ 1390 h 2105"/>
                <a:gd name="T4" fmla="*/ 179 w 537"/>
                <a:gd name="T5" fmla="*/ 1330 h 2105"/>
                <a:gd name="T6" fmla="*/ 211 w 537"/>
                <a:gd name="T7" fmla="*/ 1059 h 2105"/>
                <a:gd name="T8" fmla="*/ 148 w 537"/>
                <a:gd name="T9" fmla="*/ 697 h 2105"/>
                <a:gd name="T10" fmla="*/ 42 w 537"/>
                <a:gd name="T11" fmla="*/ 491 h 2105"/>
                <a:gd name="T12" fmla="*/ 0 w 537"/>
                <a:gd name="T13" fmla="*/ 375 h 2105"/>
                <a:gd name="T14" fmla="*/ 78 w 537"/>
                <a:gd name="T15" fmla="*/ 477 h 2105"/>
                <a:gd name="T16" fmla="*/ 187 w 537"/>
                <a:gd name="T17" fmla="*/ 696 h 2105"/>
                <a:gd name="T18" fmla="*/ 245 w 537"/>
                <a:gd name="T19" fmla="*/ 944 h 2105"/>
                <a:gd name="T20" fmla="*/ 236 w 537"/>
                <a:gd name="T21" fmla="*/ 1236 h 2105"/>
                <a:gd name="T22" fmla="*/ 171 w 537"/>
                <a:gd name="T23" fmla="*/ 1466 h 2105"/>
                <a:gd name="T24" fmla="*/ 97 w 537"/>
                <a:gd name="T25" fmla="*/ 1450 h 2105"/>
                <a:gd name="T26" fmla="*/ 0 w 537"/>
                <a:gd name="T27" fmla="*/ 1647 h 2105"/>
                <a:gd name="T28" fmla="*/ 0 w 537"/>
                <a:gd name="T29" fmla="*/ 1655 h 2105"/>
                <a:gd name="T30" fmla="*/ 74 w 537"/>
                <a:gd name="T31" fmla="*/ 1631 h 2105"/>
                <a:gd name="T32" fmla="*/ 358 w 537"/>
                <a:gd name="T33" fmla="*/ 1054 h 2105"/>
                <a:gd name="T34" fmla="*/ 0 w 537"/>
                <a:gd name="T35" fmla="*/ 295 h 2105"/>
                <a:gd name="T36" fmla="*/ 0 w 537"/>
                <a:gd name="T37" fmla="*/ 1812 h 2105"/>
                <a:gd name="T38" fmla="*/ 358 w 537"/>
                <a:gd name="T39" fmla="*/ 1054 h 2105"/>
                <a:gd name="T40" fmla="*/ 482 w 537"/>
                <a:gd name="T41" fmla="*/ 1118 h 2105"/>
                <a:gd name="T42" fmla="*/ 529 w 537"/>
                <a:gd name="T43" fmla="*/ 952 h 2105"/>
                <a:gd name="T44" fmla="*/ 425 w 537"/>
                <a:gd name="T45" fmla="*/ 686 h 2105"/>
                <a:gd name="T46" fmla="*/ 417 w 537"/>
                <a:gd name="T47" fmla="*/ 515 h 2105"/>
                <a:gd name="T48" fmla="*/ 236 w 537"/>
                <a:gd name="T49" fmla="*/ 295 h 2105"/>
                <a:gd name="T50" fmla="*/ 166 w 537"/>
                <a:gd name="T51" fmla="*/ 137 h 2105"/>
                <a:gd name="T52" fmla="*/ 0 w 537"/>
                <a:gd name="T53" fmla="*/ 150 h 2105"/>
                <a:gd name="T54" fmla="*/ 0 w 537"/>
                <a:gd name="T55" fmla="*/ 1959 h 2105"/>
                <a:gd name="T56" fmla="*/ 171 w 537"/>
                <a:gd name="T57" fmla="*/ 1963 h 2105"/>
                <a:gd name="T58" fmla="*/ 232 w 537"/>
                <a:gd name="T59" fmla="*/ 1806 h 2105"/>
                <a:gd name="T60" fmla="*/ 422 w 537"/>
                <a:gd name="T61" fmla="*/ 1590 h 2105"/>
                <a:gd name="T62" fmla="*/ 427 w 537"/>
                <a:gd name="T63" fmla="*/ 1418 h 2105"/>
                <a:gd name="T64" fmla="*/ 537 w 537"/>
                <a:gd name="T65" fmla="*/ 115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2105">
                  <a:moveTo>
                    <a:pt x="97" y="1450"/>
                  </a:moveTo>
                  <a:cubicBezTo>
                    <a:pt x="73" y="1431"/>
                    <a:pt x="39" y="1403"/>
                    <a:pt x="0" y="1369"/>
                  </a:cubicBezTo>
                  <a:cubicBezTo>
                    <a:pt x="0" y="1310"/>
                    <a:pt x="0" y="1310"/>
                    <a:pt x="0" y="1310"/>
                  </a:cubicBezTo>
                  <a:cubicBezTo>
                    <a:pt x="38" y="1344"/>
                    <a:pt x="70" y="1371"/>
                    <a:pt x="94" y="1390"/>
                  </a:cubicBezTo>
                  <a:cubicBezTo>
                    <a:pt x="121" y="1412"/>
                    <a:pt x="140" y="1426"/>
                    <a:pt x="148" y="1432"/>
                  </a:cubicBezTo>
                  <a:cubicBezTo>
                    <a:pt x="152" y="1420"/>
                    <a:pt x="166" y="1384"/>
                    <a:pt x="179" y="1330"/>
                  </a:cubicBezTo>
                  <a:cubicBezTo>
                    <a:pt x="188" y="1292"/>
                    <a:pt x="195" y="1252"/>
                    <a:pt x="201" y="1211"/>
                  </a:cubicBezTo>
                  <a:cubicBezTo>
                    <a:pt x="208" y="1160"/>
                    <a:pt x="211" y="1109"/>
                    <a:pt x="211" y="1059"/>
                  </a:cubicBezTo>
                  <a:cubicBezTo>
                    <a:pt x="211" y="979"/>
                    <a:pt x="202" y="900"/>
                    <a:pt x="185" y="824"/>
                  </a:cubicBezTo>
                  <a:cubicBezTo>
                    <a:pt x="175" y="781"/>
                    <a:pt x="163" y="738"/>
                    <a:pt x="148" y="697"/>
                  </a:cubicBezTo>
                  <a:cubicBezTo>
                    <a:pt x="131" y="653"/>
                    <a:pt x="112" y="610"/>
                    <a:pt x="89" y="568"/>
                  </a:cubicBezTo>
                  <a:cubicBezTo>
                    <a:pt x="75" y="541"/>
                    <a:pt x="59" y="516"/>
                    <a:pt x="42" y="491"/>
                  </a:cubicBezTo>
                  <a:cubicBezTo>
                    <a:pt x="29" y="472"/>
                    <a:pt x="15" y="453"/>
                    <a:pt x="0" y="43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" y="383"/>
                    <a:pt x="14" y="391"/>
                    <a:pt x="21" y="400"/>
                  </a:cubicBezTo>
                  <a:cubicBezTo>
                    <a:pt x="41" y="424"/>
                    <a:pt x="61" y="450"/>
                    <a:pt x="78" y="477"/>
                  </a:cubicBezTo>
                  <a:cubicBezTo>
                    <a:pt x="97" y="505"/>
                    <a:pt x="114" y="534"/>
                    <a:pt x="129" y="564"/>
                  </a:cubicBezTo>
                  <a:cubicBezTo>
                    <a:pt x="152" y="607"/>
                    <a:pt x="171" y="652"/>
                    <a:pt x="187" y="696"/>
                  </a:cubicBezTo>
                  <a:cubicBezTo>
                    <a:pt x="202" y="738"/>
                    <a:pt x="215" y="780"/>
                    <a:pt x="224" y="823"/>
                  </a:cubicBezTo>
                  <a:cubicBezTo>
                    <a:pt x="233" y="863"/>
                    <a:pt x="240" y="904"/>
                    <a:pt x="245" y="944"/>
                  </a:cubicBezTo>
                  <a:cubicBezTo>
                    <a:pt x="248" y="982"/>
                    <a:pt x="250" y="1020"/>
                    <a:pt x="250" y="1058"/>
                  </a:cubicBezTo>
                  <a:cubicBezTo>
                    <a:pt x="250" y="1117"/>
                    <a:pt x="246" y="1177"/>
                    <a:pt x="236" y="1236"/>
                  </a:cubicBezTo>
                  <a:cubicBezTo>
                    <a:pt x="228" y="1284"/>
                    <a:pt x="217" y="1330"/>
                    <a:pt x="203" y="1375"/>
                  </a:cubicBezTo>
                  <a:cubicBezTo>
                    <a:pt x="191" y="1416"/>
                    <a:pt x="179" y="1447"/>
                    <a:pt x="171" y="1466"/>
                  </a:cubicBezTo>
                  <a:cubicBezTo>
                    <a:pt x="165" y="1482"/>
                    <a:pt x="160" y="1492"/>
                    <a:pt x="158" y="1496"/>
                  </a:cubicBezTo>
                  <a:cubicBezTo>
                    <a:pt x="152" y="1492"/>
                    <a:pt x="130" y="1476"/>
                    <a:pt x="97" y="1450"/>
                  </a:cubicBezTo>
                  <a:close/>
                  <a:moveTo>
                    <a:pt x="0" y="1601"/>
                  </a:moveTo>
                  <a:cubicBezTo>
                    <a:pt x="0" y="1647"/>
                    <a:pt x="0" y="1647"/>
                    <a:pt x="0" y="1647"/>
                  </a:cubicBezTo>
                  <a:cubicBezTo>
                    <a:pt x="2" y="1647"/>
                    <a:pt x="4" y="1648"/>
                    <a:pt x="5" y="1649"/>
                  </a:cubicBezTo>
                  <a:cubicBezTo>
                    <a:pt x="4" y="1650"/>
                    <a:pt x="2" y="1652"/>
                    <a:pt x="0" y="1655"/>
                  </a:cubicBezTo>
                  <a:cubicBezTo>
                    <a:pt x="0" y="1722"/>
                    <a:pt x="0" y="1722"/>
                    <a:pt x="0" y="1722"/>
                  </a:cubicBezTo>
                  <a:cubicBezTo>
                    <a:pt x="49" y="1669"/>
                    <a:pt x="74" y="1631"/>
                    <a:pt x="74" y="1631"/>
                  </a:cubicBezTo>
                  <a:cubicBezTo>
                    <a:pt x="74" y="1631"/>
                    <a:pt x="47" y="1619"/>
                    <a:pt x="0" y="1601"/>
                  </a:cubicBezTo>
                  <a:close/>
                  <a:moveTo>
                    <a:pt x="358" y="1054"/>
                  </a:moveTo>
                  <a:cubicBezTo>
                    <a:pt x="358" y="730"/>
                    <a:pt x="220" y="438"/>
                    <a:pt x="0" y="233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93" y="490"/>
                    <a:pt x="313" y="758"/>
                    <a:pt x="313" y="1054"/>
                  </a:cubicBezTo>
                  <a:cubicBezTo>
                    <a:pt x="313" y="1350"/>
                    <a:pt x="193" y="1618"/>
                    <a:pt x="0" y="1812"/>
                  </a:cubicBezTo>
                  <a:cubicBezTo>
                    <a:pt x="0" y="1875"/>
                    <a:pt x="0" y="1875"/>
                    <a:pt x="0" y="1875"/>
                  </a:cubicBezTo>
                  <a:cubicBezTo>
                    <a:pt x="220" y="1670"/>
                    <a:pt x="358" y="1378"/>
                    <a:pt x="358" y="1054"/>
                  </a:cubicBezTo>
                  <a:close/>
                  <a:moveTo>
                    <a:pt x="532" y="1149"/>
                  </a:moveTo>
                  <a:cubicBezTo>
                    <a:pt x="482" y="1118"/>
                    <a:pt x="482" y="1118"/>
                    <a:pt x="482" y="1118"/>
                  </a:cubicBezTo>
                  <a:cubicBezTo>
                    <a:pt x="475" y="987"/>
                    <a:pt x="475" y="987"/>
                    <a:pt x="475" y="987"/>
                  </a:cubicBezTo>
                  <a:cubicBezTo>
                    <a:pt x="529" y="952"/>
                    <a:pt x="529" y="952"/>
                    <a:pt x="529" y="952"/>
                  </a:cubicBezTo>
                  <a:cubicBezTo>
                    <a:pt x="482" y="700"/>
                    <a:pt x="482" y="700"/>
                    <a:pt x="482" y="700"/>
                  </a:cubicBezTo>
                  <a:cubicBezTo>
                    <a:pt x="425" y="686"/>
                    <a:pt x="425" y="686"/>
                    <a:pt x="425" y="686"/>
                  </a:cubicBezTo>
                  <a:cubicBezTo>
                    <a:pt x="376" y="565"/>
                    <a:pt x="376" y="565"/>
                    <a:pt x="376" y="56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57" y="367"/>
                    <a:pt x="420" y="692"/>
                    <a:pt x="420" y="1054"/>
                  </a:cubicBezTo>
                  <a:cubicBezTo>
                    <a:pt x="420" y="1417"/>
                    <a:pt x="257" y="1742"/>
                    <a:pt x="0" y="1959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171" y="1963"/>
                    <a:pt x="171" y="1963"/>
                    <a:pt x="171" y="1963"/>
                  </a:cubicBezTo>
                  <a:cubicBezTo>
                    <a:pt x="155" y="1912"/>
                    <a:pt x="155" y="1912"/>
                    <a:pt x="155" y="1912"/>
                  </a:cubicBezTo>
                  <a:cubicBezTo>
                    <a:pt x="232" y="1806"/>
                    <a:pt x="232" y="1806"/>
                    <a:pt x="232" y="1806"/>
                  </a:cubicBezTo>
                  <a:cubicBezTo>
                    <a:pt x="296" y="1814"/>
                    <a:pt x="296" y="1814"/>
                    <a:pt x="296" y="1814"/>
                  </a:cubicBezTo>
                  <a:cubicBezTo>
                    <a:pt x="422" y="1590"/>
                    <a:pt x="422" y="1590"/>
                    <a:pt x="422" y="1590"/>
                  </a:cubicBezTo>
                  <a:cubicBezTo>
                    <a:pt x="386" y="1543"/>
                    <a:pt x="386" y="1543"/>
                    <a:pt x="386" y="1543"/>
                  </a:cubicBezTo>
                  <a:cubicBezTo>
                    <a:pt x="427" y="1418"/>
                    <a:pt x="427" y="1418"/>
                    <a:pt x="427" y="1418"/>
                  </a:cubicBezTo>
                  <a:cubicBezTo>
                    <a:pt x="490" y="1405"/>
                    <a:pt x="490" y="1405"/>
                    <a:pt x="490" y="1405"/>
                  </a:cubicBezTo>
                  <a:cubicBezTo>
                    <a:pt x="537" y="1150"/>
                    <a:pt x="537" y="1150"/>
                    <a:pt x="537" y="1150"/>
                  </a:cubicBezTo>
                  <a:lnTo>
                    <a:pt x="532" y="1149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299"/>
            <p:cNvSpPr>
              <a:spLocks noEditPoints="1"/>
            </p:cNvSpPr>
            <p:nvPr/>
          </p:nvSpPr>
          <p:spPr bwMode="auto">
            <a:xfrm>
              <a:off x="10847070" y="2948292"/>
              <a:ext cx="1344930" cy="3901445"/>
            </a:xfrm>
            <a:custGeom>
              <a:avLst/>
              <a:gdLst>
                <a:gd name="T0" fmla="*/ 224 w 531"/>
                <a:gd name="T1" fmla="*/ 1058 h 1547"/>
                <a:gd name="T2" fmla="*/ 341 w 531"/>
                <a:gd name="T3" fmla="*/ 1547 h 1547"/>
                <a:gd name="T4" fmla="*/ 291 w 531"/>
                <a:gd name="T5" fmla="*/ 1547 h 1547"/>
                <a:gd name="T6" fmla="*/ 179 w 531"/>
                <a:gd name="T7" fmla="*/ 1058 h 1547"/>
                <a:gd name="T8" fmla="*/ 531 w 531"/>
                <a:gd name="T9" fmla="*/ 242 h 1547"/>
                <a:gd name="T10" fmla="*/ 531 w 531"/>
                <a:gd name="T11" fmla="*/ 305 h 1547"/>
                <a:gd name="T12" fmla="*/ 224 w 531"/>
                <a:gd name="T13" fmla="*/ 1058 h 1547"/>
                <a:gd name="T14" fmla="*/ 354 w 531"/>
                <a:gd name="T15" fmla="*/ 807 h 1547"/>
                <a:gd name="T16" fmla="*/ 395 w 531"/>
                <a:gd name="T17" fmla="*/ 684 h 1547"/>
                <a:gd name="T18" fmla="*/ 458 w 531"/>
                <a:gd name="T19" fmla="*/ 561 h 1547"/>
                <a:gd name="T20" fmla="*/ 531 w 531"/>
                <a:gd name="T21" fmla="*/ 457 h 1547"/>
                <a:gd name="T22" fmla="*/ 531 w 531"/>
                <a:gd name="T23" fmla="*/ 399 h 1547"/>
                <a:gd name="T24" fmla="*/ 493 w 531"/>
                <a:gd name="T25" fmla="*/ 445 h 1547"/>
                <a:gd name="T26" fmla="*/ 435 w 531"/>
                <a:gd name="T27" fmla="*/ 527 h 1547"/>
                <a:gd name="T28" fmla="*/ 364 w 531"/>
                <a:gd name="T29" fmla="*/ 660 h 1547"/>
                <a:gd name="T30" fmla="*/ 318 w 531"/>
                <a:gd name="T31" fmla="*/ 792 h 1547"/>
                <a:gd name="T32" fmla="*/ 293 w 531"/>
                <a:gd name="T33" fmla="*/ 921 h 1547"/>
                <a:gd name="T34" fmla="*/ 286 w 531"/>
                <a:gd name="T35" fmla="*/ 1043 h 1547"/>
                <a:gd name="T36" fmla="*/ 301 w 531"/>
                <a:gd name="T37" fmla="*/ 1225 h 1547"/>
                <a:gd name="T38" fmla="*/ 334 w 531"/>
                <a:gd name="T39" fmla="*/ 1370 h 1547"/>
                <a:gd name="T40" fmla="*/ 368 w 531"/>
                <a:gd name="T41" fmla="*/ 1466 h 1547"/>
                <a:gd name="T42" fmla="*/ 382 w 531"/>
                <a:gd name="T43" fmla="*/ 1499 h 1547"/>
                <a:gd name="T44" fmla="*/ 531 w 531"/>
                <a:gd name="T45" fmla="*/ 1377 h 1547"/>
                <a:gd name="T46" fmla="*/ 531 w 531"/>
                <a:gd name="T47" fmla="*/ 1322 h 1547"/>
                <a:gd name="T48" fmla="*/ 459 w 531"/>
                <a:gd name="T49" fmla="*/ 1385 h 1547"/>
                <a:gd name="T50" fmla="*/ 400 w 531"/>
                <a:gd name="T51" fmla="*/ 1433 h 1547"/>
                <a:gd name="T52" fmla="*/ 364 w 531"/>
                <a:gd name="T53" fmla="*/ 1324 h 1547"/>
                <a:gd name="T54" fmla="*/ 338 w 531"/>
                <a:gd name="T55" fmla="*/ 1198 h 1547"/>
                <a:gd name="T56" fmla="*/ 326 w 531"/>
                <a:gd name="T57" fmla="*/ 1039 h 1547"/>
                <a:gd name="T58" fmla="*/ 333 w 531"/>
                <a:gd name="T59" fmla="*/ 926 h 1547"/>
                <a:gd name="T60" fmla="*/ 354 w 531"/>
                <a:gd name="T61" fmla="*/ 807 h 1547"/>
                <a:gd name="T62" fmla="*/ 43 w 531"/>
                <a:gd name="T63" fmla="*/ 1410 h 1547"/>
                <a:gd name="T64" fmla="*/ 44 w 531"/>
                <a:gd name="T65" fmla="*/ 1412 h 1547"/>
                <a:gd name="T66" fmla="*/ 101 w 531"/>
                <a:gd name="T67" fmla="*/ 1424 h 1547"/>
                <a:gd name="T68" fmla="*/ 153 w 531"/>
                <a:gd name="T69" fmla="*/ 1544 h 1547"/>
                <a:gd name="T70" fmla="*/ 151 w 531"/>
                <a:gd name="T71" fmla="*/ 1547 h 1547"/>
                <a:gd name="T72" fmla="*/ 221 w 531"/>
                <a:gd name="T73" fmla="*/ 1547 h 1547"/>
                <a:gd name="T74" fmla="*/ 116 w 531"/>
                <a:gd name="T75" fmla="*/ 1058 h 1547"/>
                <a:gd name="T76" fmla="*/ 531 w 531"/>
                <a:gd name="T77" fmla="*/ 158 h 1547"/>
                <a:gd name="T78" fmla="*/ 531 w 531"/>
                <a:gd name="T79" fmla="*/ 0 h 1547"/>
                <a:gd name="T80" fmla="*/ 365 w 531"/>
                <a:gd name="T81" fmla="*/ 142 h 1547"/>
                <a:gd name="T82" fmla="*/ 382 w 531"/>
                <a:gd name="T83" fmla="*/ 198 h 1547"/>
                <a:gd name="T84" fmla="*/ 302 w 531"/>
                <a:gd name="T85" fmla="*/ 302 h 1547"/>
                <a:gd name="T86" fmla="*/ 238 w 531"/>
                <a:gd name="T87" fmla="*/ 292 h 1547"/>
                <a:gd name="T88" fmla="*/ 105 w 531"/>
                <a:gd name="T89" fmla="*/ 517 h 1547"/>
                <a:gd name="T90" fmla="*/ 105 w 531"/>
                <a:gd name="T91" fmla="*/ 517 h 1547"/>
                <a:gd name="T92" fmla="*/ 142 w 531"/>
                <a:gd name="T93" fmla="*/ 563 h 1547"/>
                <a:gd name="T94" fmla="*/ 105 w 531"/>
                <a:gd name="T95" fmla="*/ 688 h 1547"/>
                <a:gd name="T96" fmla="*/ 42 w 531"/>
                <a:gd name="T97" fmla="*/ 703 h 1547"/>
                <a:gd name="T98" fmla="*/ 1 w 531"/>
                <a:gd name="T99" fmla="*/ 956 h 1547"/>
                <a:gd name="T100" fmla="*/ 50 w 531"/>
                <a:gd name="T101" fmla="*/ 988 h 1547"/>
                <a:gd name="T102" fmla="*/ 55 w 531"/>
                <a:gd name="T103" fmla="*/ 1119 h 1547"/>
                <a:gd name="T104" fmla="*/ 0 w 531"/>
                <a:gd name="T105" fmla="*/ 1153 h 1547"/>
                <a:gd name="T106" fmla="*/ 43 w 531"/>
                <a:gd name="T107" fmla="*/ 141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1" h="1547">
                  <a:moveTo>
                    <a:pt x="224" y="1058"/>
                  </a:moveTo>
                  <a:cubicBezTo>
                    <a:pt x="224" y="1234"/>
                    <a:pt x="266" y="1400"/>
                    <a:pt x="341" y="1547"/>
                  </a:cubicBezTo>
                  <a:cubicBezTo>
                    <a:pt x="291" y="1547"/>
                    <a:pt x="291" y="1547"/>
                    <a:pt x="291" y="1547"/>
                  </a:cubicBezTo>
                  <a:cubicBezTo>
                    <a:pt x="219" y="1399"/>
                    <a:pt x="179" y="1233"/>
                    <a:pt x="179" y="1058"/>
                  </a:cubicBezTo>
                  <a:cubicBezTo>
                    <a:pt x="179" y="736"/>
                    <a:pt x="314" y="446"/>
                    <a:pt x="531" y="242"/>
                  </a:cubicBezTo>
                  <a:cubicBezTo>
                    <a:pt x="531" y="305"/>
                    <a:pt x="531" y="305"/>
                    <a:pt x="531" y="305"/>
                  </a:cubicBezTo>
                  <a:cubicBezTo>
                    <a:pt x="341" y="499"/>
                    <a:pt x="224" y="765"/>
                    <a:pt x="224" y="1058"/>
                  </a:cubicBezTo>
                  <a:close/>
                  <a:moveTo>
                    <a:pt x="354" y="807"/>
                  </a:moveTo>
                  <a:cubicBezTo>
                    <a:pt x="365" y="765"/>
                    <a:pt x="379" y="724"/>
                    <a:pt x="395" y="684"/>
                  </a:cubicBezTo>
                  <a:cubicBezTo>
                    <a:pt x="412" y="642"/>
                    <a:pt x="434" y="600"/>
                    <a:pt x="458" y="561"/>
                  </a:cubicBezTo>
                  <a:cubicBezTo>
                    <a:pt x="480" y="525"/>
                    <a:pt x="505" y="490"/>
                    <a:pt x="531" y="457"/>
                  </a:cubicBezTo>
                  <a:cubicBezTo>
                    <a:pt x="531" y="399"/>
                    <a:pt x="531" y="399"/>
                    <a:pt x="531" y="399"/>
                  </a:cubicBezTo>
                  <a:cubicBezTo>
                    <a:pt x="518" y="414"/>
                    <a:pt x="505" y="429"/>
                    <a:pt x="493" y="445"/>
                  </a:cubicBezTo>
                  <a:cubicBezTo>
                    <a:pt x="473" y="471"/>
                    <a:pt x="453" y="499"/>
                    <a:pt x="435" y="527"/>
                  </a:cubicBezTo>
                  <a:cubicBezTo>
                    <a:pt x="407" y="570"/>
                    <a:pt x="384" y="614"/>
                    <a:pt x="364" y="660"/>
                  </a:cubicBezTo>
                  <a:cubicBezTo>
                    <a:pt x="345" y="703"/>
                    <a:pt x="330" y="747"/>
                    <a:pt x="318" y="792"/>
                  </a:cubicBezTo>
                  <a:cubicBezTo>
                    <a:pt x="307" y="834"/>
                    <a:pt x="299" y="877"/>
                    <a:pt x="293" y="921"/>
                  </a:cubicBezTo>
                  <a:cubicBezTo>
                    <a:pt x="289" y="961"/>
                    <a:pt x="286" y="1002"/>
                    <a:pt x="286" y="1043"/>
                  </a:cubicBezTo>
                  <a:cubicBezTo>
                    <a:pt x="286" y="1102"/>
                    <a:pt x="291" y="1164"/>
                    <a:pt x="301" y="1225"/>
                  </a:cubicBezTo>
                  <a:cubicBezTo>
                    <a:pt x="309" y="1274"/>
                    <a:pt x="320" y="1322"/>
                    <a:pt x="334" y="1370"/>
                  </a:cubicBezTo>
                  <a:cubicBezTo>
                    <a:pt x="347" y="1412"/>
                    <a:pt x="360" y="1446"/>
                    <a:pt x="368" y="1466"/>
                  </a:cubicBezTo>
                  <a:cubicBezTo>
                    <a:pt x="375" y="1483"/>
                    <a:pt x="380" y="1494"/>
                    <a:pt x="382" y="1499"/>
                  </a:cubicBezTo>
                  <a:cubicBezTo>
                    <a:pt x="395" y="1489"/>
                    <a:pt x="453" y="1446"/>
                    <a:pt x="531" y="1377"/>
                  </a:cubicBezTo>
                  <a:cubicBezTo>
                    <a:pt x="531" y="1322"/>
                    <a:pt x="531" y="1322"/>
                    <a:pt x="531" y="1322"/>
                  </a:cubicBezTo>
                  <a:cubicBezTo>
                    <a:pt x="503" y="1348"/>
                    <a:pt x="478" y="1369"/>
                    <a:pt x="459" y="1385"/>
                  </a:cubicBezTo>
                  <a:cubicBezTo>
                    <a:pt x="430" y="1410"/>
                    <a:pt x="409" y="1426"/>
                    <a:pt x="400" y="1433"/>
                  </a:cubicBezTo>
                  <a:cubicBezTo>
                    <a:pt x="395" y="1420"/>
                    <a:pt x="380" y="1381"/>
                    <a:pt x="364" y="1324"/>
                  </a:cubicBezTo>
                  <a:cubicBezTo>
                    <a:pt x="353" y="1283"/>
                    <a:pt x="344" y="1240"/>
                    <a:pt x="338" y="1198"/>
                  </a:cubicBezTo>
                  <a:cubicBezTo>
                    <a:pt x="330" y="1144"/>
                    <a:pt x="326" y="1091"/>
                    <a:pt x="326" y="1039"/>
                  </a:cubicBezTo>
                  <a:cubicBezTo>
                    <a:pt x="326" y="1001"/>
                    <a:pt x="329" y="963"/>
                    <a:pt x="333" y="926"/>
                  </a:cubicBezTo>
                  <a:cubicBezTo>
                    <a:pt x="337" y="886"/>
                    <a:pt x="345" y="846"/>
                    <a:pt x="354" y="807"/>
                  </a:cubicBezTo>
                  <a:close/>
                  <a:moveTo>
                    <a:pt x="43" y="1410"/>
                  </a:moveTo>
                  <a:cubicBezTo>
                    <a:pt x="44" y="1412"/>
                    <a:pt x="44" y="1412"/>
                    <a:pt x="44" y="1412"/>
                  </a:cubicBezTo>
                  <a:cubicBezTo>
                    <a:pt x="101" y="1424"/>
                    <a:pt x="101" y="1424"/>
                    <a:pt x="101" y="1424"/>
                  </a:cubicBezTo>
                  <a:cubicBezTo>
                    <a:pt x="153" y="1544"/>
                    <a:pt x="153" y="1544"/>
                    <a:pt x="153" y="1544"/>
                  </a:cubicBezTo>
                  <a:cubicBezTo>
                    <a:pt x="151" y="1547"/>
                    <a:pt x="151" y="1547"/>
                    <a:pt x="151" y="1547"/>
                  </a:cubicBezTo>
                  <a:cubicBezTo>
                    <a:pt x="221" y="1547"/>
                    <a:pt x="221" y="1547"/>
                    <a:pt x="221" y="1547"/>
                  </a:cubicBezTo>
                  <a:cubicBezTo>
                    <a:pt x="154" y="1398"/>
                    <a:pt x="116" y="1232"/>
                    <a:pt x="116" y="1058"/>
                  </a:cubicBezTo>
                  <a:cubicBezTo>
                    <a:pt x="116" y="698"/>
                    <a:pt x="277" y="375"/>
                    <a:pt x="531" y="158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02" y="302"/>
                    <a:pt x="302" y="302"/>
                    <a:pt x="302" y="302"/>
                  </a:cubicBezTo>
                  <a:cubicBezTo>
                    <a:pt x="238" y="292"/>
                    <a:pt x="238" y="292"/>
                    <a:pt x="238" y="292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05" y="517"/>
                    <a:pt x="105" y="517"/>
                    <a:pt x="105" y="517"/>
                  </a:cubicBezTo>
                  <a:cubicBezTo>
                    <a:pt x="142" y="563"/>
                    <a:pt x="142" y="563"/>
                    <a:pt x="142" y="563"/>
                  </a:cubicBezTo>
                  <a:cubicBezTo>
                    <a:pt x="105" y="688"/>
                    <a:pt x="105" y="688"/>
                    <a:pt x="105" y="688"/>
                  </a:cubicBezTo>
                  <a:cubicBezTo>
                    <a:pt x="42" y="703"/>
                    <a:pt x="42" y="703"/>
                    <a:pt x="42" y="703"/>
                  </a:cubicBezTo>
                  <a:cubicBezTo>
                    <a:pt x="1" y="956"/>
                    <a:pt x="1" y="956"/>
                    <a:pt x="1" y="956"/>
                  </a:cubicBezTo>
                  <a:cubicBezTo>
                    <a:pt x="50" y="988"/>
                    <a:pt x="50" y="988"/>
                    <a:pt x="50" y="988"/>
                  </a:cubicBezTo>
                  <a:cubicBezTo>
                    <a:pt x="55" y="1119"/>
                    <a:pt x="55" y="1119"/>
                    <a:pt x="55" y="1119"/>
                  </a:cubicBezTo>
                  <a:cubicBezTo>
                    <a:pt x="0" y="1153"/>
                    <a:pt x="0" y="1153"/>
                    <a:pt x="0" y="1153"/>
                  </a:cubicBezTo>
                  <a:lnTo>
                    <a:pt x="43" y="1410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538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49" r:id="rId2"/>
    <p:sldLayoutId id="2147483661" r:id="rId3"/>
    <p:sldLayoutId id="2147483662" r:id="rId4"/>
    <p:sldLayoutId id="2147483663" r:id="rId5"/>
    <p:sldLayoutId id="2147483651" r:id="rId6"/>
    <p:sldLayoutId id="2147483655" r:id="rId7"/>
    <p:sldLayoutId id="2147483656" r:id="rId8"/>
    <p:sldLayoutId id="2147483657" r:id="rId9"/>
    <p:sldLayoutId id="2147483650" r:id="rId10"/>
    <p:sldLayoutId id="2147483658" r:id="rId11"/>
    <p:sldLayoutId id="2147483659" r:id="rId12"/>
    <p:sldLayoutId id="2147483660" r:id="rId13"/>
    <p:sldLayoutId id="2147483654" r:id="rId1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zh-CN" dirty="0"/>
              <a:t>《</a:t>
            </a:r>
            <a:r>
              <a:rPr kumimoji="1" lang="zh-CN" altLang="en-US" dirty="0"/>
              <a:t>汽车车身电子技术</a:t>
            </a:r>
            <a:r>
              <a:rPr kumimoji="1" lang="en-US" altLang="zh-CN" dirty="0"/>
              <a:t>》</a:t>
            </a:r>
            <a:endParaRPr kumimoji="1"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1344706" y="2072957"/>
            <a:ext cx="10065123" cy="2316708"/>
          </a:xfrm>
        </p:spPr>
        <p:txBody>
          <a:bodyPr>
            <a:normAutofit/>
          </a:bodyPr>
          <a:lstStyle/>
          <a:p>
            <a:r>
              <a:rPr kumimoji="1" lang="zh-CN" altLang="en-US" sz="4400" dirty="0">
                <a:solidFill>
                  <a:srgbClr val="000000"/>
                </a:solidFill>
              </a:rPr>
              <a:t>模块二 电动车窗和中央门锁检测与维修</a:t>
            </a:r>
          </a:p>
        </p:txBody>
      </p:sp>
    </p:spTree>
    <p:extLst>
      <p:ext uri="{BB962C8B-B14F-4D97-AF65-F5344CB8AC3E}">
        <p14:creationId xmlns:p14="http://schemas.microsoft.com/office/powerpoint/2010/main" val="1391618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026" y="175337"/>
            <a:ext cx="10935073" cy="604840"/>
          </a:xfrm>
        </p:spPr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4.3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应用诊断仪和示波器进行诊断和测量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1979" y="1155270"/>
            <a:ext cx="9189720" cy="4457700"/>
          </a:xfrm>
        </p:spPr>
        <p:txBody>
          <a:bodyPr/>
          <a:lstStyle/>
          <a:p>
            <a:r>
              <a:rPr kumimoji="1" lang="zh-CN" altLang="en-US" dirty="0"/>
              <a:t>开关原理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FA74BC0-3817-4049-807D-0B992C80CE37}"/>
              </a:ext>
            </a:extLst>
          </p:cNvPr>
          <p:cNvGrpSpPr/>
          <p:nvPr/>
        </p:nvGrpSpPr>
        <p:grpSpPr>
          <a:xfrm>
            <a:off x="5990665" y="1559859"/>
            <a:ext cx="5815853" cy="5109881"/>
            <a:chOff x="6111796" y="1476375"/>
            <a:chExt cx="5240338" cy="427037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08F16D4-26DE-4332-8324-42A41FDA5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796" y="1476375"/>
              <a:ext cx="4154488" cy="2309813"/>
            </a:xfrm>
            <a:prstGeom prst="rect">
              <a:avLst/>
            </a:prstGeom>
            <a:solidFill>
              <a:srgbClr val="DCDCDC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081E20E-227D-4EFC-9636-5E9E0426D5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67634" y="1911350"/>
              <a:ext cx="1651000" cy="1627188"/>
              <a:chOff x="1792" y="1192"/>
              <a:chExt cx="1064" cy="1048"/>
            </a:xfrm>
          </p:grpSpPr>
          <p:sp>
            <p:nvSpPr>
              <p:cNvPr id="33" name="Rectangle 6">
                <a:extLst>
                  <a:ext uri="{FF2B5EF4-FFF2-40B4-BE49-F238E27FC236}">
                    <a16:creationId xmlns:a16="http://schemas.microsoft.com/office/drawing/2014/main" id="{445992DC-E854-42BF-A2AD-1CF2F7E133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6" y="1192"/>
                <a:ext cx="48" cy="240"/>
              </a:xfrm>
              <a:prstGeom prst="rect">
                <a:avLst/>
              </a:prstGeom>
              <a:gradFill rotWithShape="0">
                <a:gsLst>
                  <a:gs pos="0">
                    <a:srgbClr val="B2B2B2"/>
                  </a:gs>
                  <a:gs pos="100000">
                    <a:srgbClr val="52525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4" name="Rectangle 7">
                <a:extLst>
                  <a:ext uri="{FF2B5EF4-FFF2-40B4-BE49-F238E27FC236}">
                    <a16:creationId xmlns:a16="http://schemas.microsoft.com/office/drawing/2014/main" id="{282C2DA3-3892-458A-AA56-8186AE0A7A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2" y="1192"/>
                <a:ext cx="48" cy="240"/>
              </a:xfrm>
              <a:prstGeom prst="rect">
                <a:avLst/>
              </a:prstGeom>
              <a:gradFill rotWithShape="0">
                <a:gsLst>
                  <a:gs pos="0">
                    <a:srgbClr val="B2B2B2"/>
                  </a:gs>
                  <a:gs pos="100000">
                    <a:srgbClr val="52525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5" name="Rectangle 8">
                <a:extLst>
                  <a:ext uri="{FF2B5EF4-FFF2-40B4-BE49-F238E27FC236}">
                    <a16:creationId xmlns:a16="http://schemas.microsoft.com/office/drawing/2014/main" id="{97B792E6-1A8E-44F0-AEDC-DE711F6D0A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8" y="1192"/>
                <a:ext cx="48" cy="240"/>
              </a:xfrm>
              <a:prstGeom prst="rect">
                <a:avLst/>
              </a:prstGeom>
              <a:gradFill rotWithShape="0">
                <a:gsLst>
                  <a:gs pos="0">
                    <a:srgbClr val="B2B2B2"/>
                  </a:gs>
                  <a:gs pos="100000">
                    <a:srgbClr val="52525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6" name="Rectangle 9">
                <a:extLst>
                  <a:ext uri="{FF2B5EF4-FFF2-40B4-BE49-F238E27FC236}">
                    <a16:creationId xmlns:a16="http://schemas.microsoft.com/office/drawing/2014/main" id="{CCC862B9-F2A1-4785-A7CD-744339EE01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1192"/>
                <a:ext cx="48" cy="240"/>
              </a:xfrm>
              <a:prstGeom prst="rect">
                <a:avLst/>
              </a:prstGeom>
              <a:gradFill rotWithShape="0">
                <a:gsLst>
                  <a:gs pos="0">
                    <a:srgbClr val="B2B2B2"/>
                  </a:gs>
                  <a:gs pos="100000">
                    <a:srgbClr val="52525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7" name="Rectangle 10">
                <a:extLst>
                  <a:ext uri="{FF2B5EF4-FFF2-40B4-BE49-F238E27FC236}">
                    <a16:creationId xmlns:a16="http://schemas.microsoft.com/office/drawing/2014/main" id="{EF51C9A1-9CBE-42CC-9F5F-9EC2C94453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0" y="1192"/>
                <a:ext cx="48" cy="240"/>
              </a:xfrm>
              <a:prstGeom prst="rect">
                <a:avLst/>
              </a:prstGeom>
              <a:gradFill rotWithShape="0">
                <a:gsLst>
                  <a:gs pos="0">
                    <a:srgbClr val="B2B2B2"/>
                  </a:gs>
                  <a:gs pos="100000">
                    <a:srgbClr val="52525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8" name="Rectangle 11">
                <a:extLst>
                  <a:ext uri="{FF2B5EF4-FFF2-40B4-BE49-F238E27FC236}">
                    <a16:creationId xmlns:a16="http://schemas.microsoft.com/office/drawing/2014/main" id="{EFE55965-6739-4269-8F11-4ADE18EF1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6" y="1192"/>
                <a:ext cx="48" cy="240"/>
              </a:xfrm>
              <a:prstGeom prst="rect">
                <a:avLst/>
              </a:prstGeom>
              <a:gradFill rotWithShape="0">
                <a:gsLst>
                  <a:gs pos="0">
                    <a:srgbClr val="B2B2B2"/>
                  </a:gs>
                  <a:gs pos="100000">
                    <a:srgbClr val="52525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9" name="Rectangle 12">
                <a:extLst>
                  <a:ext uri="{FF2B5EF4-FFF2-40B4-BE49-F238E27FC236}">
                    <a16:creationId xmlns:a16="http://schemas.microsoft.com/office/drawing/2014/main" id="{C5EC4996-E90D-48BE-80F2-1683866D18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2" y="1192"/>
                <a:ext cx="48" cy="240"/>
              </a:xfrm>
              <a:prstGeom prst="rect">
                <a:avLst/>
              </a:prstGeom>
              <a:gradFill rotWithShape="0">
                <a:gsLst>
                  <a:gs pos="0">
                    <a:srgbClr val="B2B2B2"/>
                  </a:gs>
                  <a:gs pos="100000">
                    <a:srgbClr val="52525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" name="Rectangle 13">
                <a:extLst>
                  <a:ext uri="{FF2B5EF4-FFF2-40B4-BE49-F238E27FC236}">
                    <a16:creationId xmlns:a16="http://schemas.microsoft.com/office/drawing/2014/main" id="{ECF3F8CA-F0B3-4F13-A20C-A78AC7D555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6" y="20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1" name="Rectangle 14">
                <a:extLst>
                  <a:ext uri="{FF2B5EF4-FFF2-40B4-BE49-F238E27FC236}">
                    <a16:creationId xmlns:a16="http://schemas.microsoft.com/office/drawing/2014/main" id="{F93FB402-ED15-4BEC-9099-2459BBDE40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2" y="20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2" name="Rectangle 15">
                <a:extLst>
                  <a:ext uri="{FF2B5EF4-FFF2-40B4-BE49-F238E27FC236}">
                    <a16:creationId xmlns:a16="http://schemas.microsoft.com/office/drawing/2014/main" id="{D573C9D2-DC90-4B5A-BD68-DC2209528F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8" y="20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3" name="Rectangle 16">
                <a:extLst>
                  <a:ext uri="{FF2B5EF4-FFF2-40B4-BE49-F238E27FC236}">
                    <a16:creationId xmlns:a16="http://schemas.microsoft.com/office/drawing/2014/main" id="{D5201060-6D3A-481E-92A2-647483F6C7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20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4" name="Rectangle 17">
                <a:extLst>
                  <a:ext uri="{FF2B5EF4-FFF2-40B4-BE49-F238E27FC236}">
                    <a16:creationId xmlns:a16="http://schemas.microsoft.com/office/drawing/2014/main" id="{5B4E2622-3431-45B4-8776-2762765BEE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0" y="20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5" name="Rectangle 18">
                <a:extLst>
                  <a:ext uri="{FF2B5EF4-FFF2-40B4-BE49-F238E27FC236}">
                    <a16:creationId xmlns:a16="http://schemas.microsoft.com/office/drawing/2014/main" id="{6A24DAE5-8176-4BE2-804E-6D45F3A72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6" y="20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6" name="Rectangle 19">
                <a:extLst>
                  <a:ext uri="{FF2B5EF4-FFF2-40B4-BE49-F238E27FC236}">
                    <a16:creationId xmlns:a16="http://schemas.microsoft.com/office/drawing/2014/main" id="{B881ABEE-C416-402D-8B40-23C930423E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2" y="20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7" name="Rectangle 20">
                <a:extLst>
                  <a:ext uri="{FF2B5EF4-FFF2-40B4-BE49-F238E27FC236}">
                    <a16:creationId xmlns:a16="http://schemas.microsoft.com/office/drawing/2014/main" id="{E5F347EB-3E67-4C70-9EE1-412C5C7DCE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6" y="12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8" name="Rectangle 21">
                <a:extLst>
                  <a:ext uri="{FF2B5EF4-FFF2-40B4-BE49-F238E27FC236}">
                    <a16:creationId xmlns:a16="http://schemas.microsoft.com/office/drawing/2014/main" id="{65DC3AE7-E6CC-425D-B65C-BF41FC444E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2" y="12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9" name="Rectangle 22">
                <a:extLst>
                  <a:ext uri="{FF2B5EF4-FFF2-40B4-BE49-F238E27FC236}">
                    <a16:creationId xmlns:a16="http://schemas.microsoft.com/office/drawing/2014/main" id="{CF55AB33-E4E6-42DF-8A34-D14ED4CB65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8" y="12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0" name="Rectangle 23">
                <a:extLst>
                  <a:ext uri="{FF2B5EF4-FFF2-40B4-BE49-F238E27FC236}">
                    <a16:creationId xmlns:a16="http://schemas.microsoft.com/office/drawing/2014/main" id="{0D07A845-F0D8-4139-A473-207CA6426D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12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1" name="Rectangle 24">
                <a:extLst>
                  <a:ext uri="{FF2B5EF4-FFF2-40B4-BE49-F238E27FC236}">
                    <a16:creationId xmlns:a16="http://schemas.microsoft.com/office/drawing/2014/main" id="{1CFACACA-C7F5-4439-8854-E8EAE43DCC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0" y="12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2" name="Rectangle 25">
                <a:extLst>
                  <a:ext uri="{FF2B5EF4-FFF2-40B4-BE49-F238E27FC236}">
                    <a16:creationId xmlns:a16="http://schemas.microsoft.com/office/drawing/2014/main" id="{616B62D7-B204-4165-BCD7-7902477779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6" y="12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3" name="Rectangle 26">
                <a:extLst>
                  <a:ext uri="{FF2B5EF4-FFF2-40B4-BE49-F238E27FC236}">
                    <a16:creationId xmlns:a16="http://schemas.microsoft.com/office/drawing/2014/main" id="{C68015D3-245B-4B27-B75B-F389B1B594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2" y="1200"/>
                <a:ext cx="48" cy="240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grpSp>
            <p:nvGrpSpPr>
              <p:cNvPr id="54" name="Group 27">
                <a:extLst>
                  <a:ext uri="{FF2B5EF4-FFF2-40B4-BE49-F238E27FC236}">
                    <a16:creationId xmlns:a16="http://schemas.microsoft.com/office/drawing/2014/main" id="{316CD09F-1548-4093-85A3-326D5566FAA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356580">
                <a:off x="2424" y="1600"/>
                <a:ext cx="624" cy="240"/>
                <a:chOff x="3552" y="2096"/>
                <a:chExt cx="624" cy="240"/>
              </a:xfrm>
            </p:grpSpPr>
            <p:sp>
              <p:nvSpPr>
                <p:cNvPr id="71" name="Rectangle 28">
                  <a:extLst>
                    <a:ext uri="{FF2B5EF4-FFF2-40B4-BE49-F238E27FC236}">
                      <a16:creationId xmlns:a16="http://schemas.microsoft.com/office/drawing/2014/main" id="{B53888B6-88BB-47DE-AD60-D301F450BE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72" name="Rectangle 29">
                  <a:extLst>
                    <a:ext uri="{FF2B5EF4-FFF2-40B4-BE49-F238E27FC236}">
                      <a16:creationId xmlns:a16="http://schemas.microsoft.com/office/drawing/2014/main" id="{1D39808E-68B7-4439-BAFC-7EFF118723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48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73" name="Rectangle 30">
                  <a:extLst>
                    <a:ext uri="{FF2B5EF4-FFF2-40B4-BE49-F238E27FC236}">
                      <a16:creationId xmlns:a16="http://schemas.microsoft.com/office/drawing/2014/main" id="{5577F53B-C5B2-4466-855C-045551EBC0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44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74" name="Rectangle 31">
                  <a:extLst>
                    <a:ext uri="{FF2B5EF4-FFF2-40B4-BE49-F238E27FC236}">
                      <a16:creationId xmlns:a16="http://schemas.microsoft.com/office/drawing/2014/main" id="{CDC5D64A-05B9-43B3-8534-865A965C57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40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75" name="Rectangle 32">
                  <a:extLst>
                    <a:ext uri="{FF2B5EF4-FFF2-40B4-BE49-F238E27FC236}">
                      <a16:creationId xmlns:a16="http://schemas.microsoft.com/office/drawing/2014/main" id="{1559B20B-3836-4895-9276-AB700E674C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36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76" name="Rectangle 33">
                  <a:extLst>
                    <a:ext uri="{FF2B5EF4-FFF2-40B4-BE49-F238E27FC236}">
                      <a16:creationId xmlns:a16="http://schemas.microsoft.com/office/drawing/2014/main" id="{6980AF00-C47F-41A1-9122-7CC3862AD9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32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77" name="Rectangle 34">
                  <a:extLst>
                    <a:ext uri="{FF2B5EF4-FFF2-40B4-BE49-F238E27FC236}">
                      <a16:creationId xmlns:a16="http://schemas.microsoft.com/office/drawing/2014/main" id="{EA610654-85D1-4C1E-B76F-E1CE60965F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28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55" name="Group 35">
                <a:extLst>
                  <a:ext uri="{FF2B5EF4-FFF2-40B4-BE49-F238E27FC236}">
                    <a16:creationId xmlns:a16="http://schemas.microsoft.com/office/drawing/2014/main" id="{59A04217-5C56-4824-84D7-3CF406E4D55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348187">
                <a:off x="1600" y="1600"/>
                <a:ext cx="624" cy="240"/>
                <a:chOff x="3552" y="2096"/>
                <a:chExt cx="624" cy="240"/>
              </a:xfrm>
            </p:grpSpPr>
            <p:sp>
              <p:nvSpPr>
                <p:cNvPr id="64" name="Rectangle 36">
                  <a:extLst>
                    <a:ext uri="{FF2B5EF4-FFF2-40B4-BE49-F238E27FC236}">
                      <a16:creationId xmlns:a16="http://schemas.microsoft.com/office/drawing/2014/main" id="{138BA77A-D256-4A67-972D-DC74EDAF82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65" name="Rectangle 37">
                  <a:extLst>
                    <a:ext uri="{FF2B5EF4-FFF2-40B4-BE49-F238E27FC236}">
                      <a16:creationId xmlns:a16="http://schemas.microsoft.com/office/drawing/2014/main" id="{2D8A5F65-A076-45EF-840E-AB88E7F7F3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48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66" name="Rectangle 38">
                  <a:extLst>
                    <a:ext uri="{FF2B5EF4-FFF2-40B4-BE49-F238E27FC236}">
                      <a16:creationId xmlns:a16="http://schemas.microsoft.com/office/drawing/2014/main" id="{81CCD693-FD25-4A4E-8418-745EF7B8DE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44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67" name="Rectangle 39">
                  <a:extLst>
                    <a:ext uri="{FF2B5EF4-FFF2-40B4-BE49-F238E27FC236}">
                      <a16:creationId xmlns:a16="http://schemas.microsoft.com/office/drawing/2014/main" id="{798274B3-D81C-4E2C-9388-0E91C95F81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40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68" name="Rectangle 40">
                  <a:extLst>
                    <a:ext uri="{FF2B5EF4-FFF2-40B4-BE49-F238E27FC236}">
                      <a16:creationId xmlns:a16="http://schemas.microsoft.com/office/drawing/2014/main" id="{C30878E7-1479-48D8-AB78-DC9DCA1CDF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36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69" name="Rectangle 41">
                  <a:extLst>
                    <a:ext uri="{FF2B5EF4-FFF2-40B4-BE49-F238E27FC236}">
                      <a16:creationId xmlns:a16="http://schemas.microsoft.com/office/drawing/2014/main" id="{320FC3F8-AC99-4523-A9F5-739020C4D3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32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70" name="Rectangle 42">
                  <a:extLst>
                    <a:ext uri="{FF2B5EF4-FFF2-40B4-BE49-F238E27FC236}">
                      <a16:creationId xmlns:a16="http://schemas.microsoft.com/office/drawing/2014/main" id="{9C6E0BD7-38A8-4259-A5B8-3B5905B526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28" y="2096"/>
                  <a:ext cx="48" cy="240"/>
                </a:xfrm>
                <a:prstGeom prst="rect">
                  <a:avLst/>
                </a:prstGeom>
                <a:solidFill>
                  <a:srgbClr val="B2B2B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sp>
            <p:nvSpPr>
              <p:cNvPr id="56" name="Rectangle 43">
                <a:extLst>
                  <a:ext uri="{FF2B5EF4-FFF2-40B4-BE49-F238E27FC236}">
                    <a16:creationId xmlns:a16="http://schemas.microsoft.com/office/drawing/2014/main" id="{2079539E-D835-40AF-993A-C9484B69C4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1312"/>
                <a:ext cx="816" cy="816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7" name="Rectangle 44">
                <a:extLst>
                  <a:ext uri="{FF2B5EF4-FFF2-40B4-BE49-F238E27FC236}">
                    <a16:creationId xmlns:a16="http://schemas.microsoft.com/office/drawing/2014/main" id="{9AB81649-D688-4A41-9918-A7F5E3B911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1" y="1401"/>
                <a:ext cx="182" cy="63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8" name="Text Box 45">
                <a:extLst>
                  <a:ext uri="{FF2B5EF4-FFF2-40B4-BE49-F238E27FC236}">
                    <a16:creationId xmlns:a16="http://schemas.microsoft.com/office/drawing/2014/main" id="{42A14A30-0A0B-4B31-872A-17D90DCABC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60" y="1381"/>
                <a:ext cx="229" cy="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2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 sz="22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 sz="22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hangingPunct="0"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hangingPunct="0"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hangingPunct="0"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hangingPunct="0"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de-DE" altLang="zh-CN" sz="1200">
                    <a:ea typeface="宋体" charset="-122"/>
                  </a:rPr>
                  <a:t>A</a:t>
                </a:r>
              </a:p>
            </p:txBody>
          </p:sp>
          <p:sp>
            <p:nvSpPr>
              <p:cNvPr id="59" name="Text Box 46">
                <a:extLst>
                  <a:ext uri="{FF2B5EF4-FFF2-40B4-BE49-F238E27FC236}">
                    <a16:creationId xmlns:a16="http://schemas.microsoft.com/office/drawing/2014/main" id="{AD5F2DBE-347F-44C5-9D11-930CAF9FEE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09" y="1844"/>
                <a:ext cx="175" cy="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2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 sz="22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 sz="22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hangingPunct="0"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hangingPunct="0"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hangingPunct="0"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hangingPunct="0"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de-DE" altLang="zh-CN" sz="1200">
                    <a:ea typeface="宋体" charset="-122"/>
                  </a:rPr>
                  <a:t>D</a:t>
                </a:r>
              </a:p>
            </p:txBody>
          </p:sp>
          <p:sp>
            <p:nvSpPr>
              <p:cNvPr id="60" name="Line 47">
                <a:extLst>
                  <a:ext uri="{FF2B5EF4-FFF2-40B4-BE49-F238E27FC236}">
                    <a16:creationId xmlns:a16="http://schemas.microsoft.com/office/drawing/2014/main" id="{5182FBEF-9CEA-45ED-B672-60DA0D7D1D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91" y="1417"/>
                <a:ext cx="176" cy="6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" name="Rectangle 48">
                <a:extLst>
                  <a:ext uri="{FF2B5EF4-FFF2-40B4-BE49-F238E27FC236}">
                    <a16:creationId xmlns:a16="http://schemas.microsoft.com/office/drawing/2014/main" id="{0F9F6680-45EC-4224-954A-DA830BE85E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7" y="1406"/>
                <a:ext cx="261" cy="18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de-DE" altLang="zh-CN" sz="1200" b="1">
                    <a:ea typeface="宋体" charset="-122"/>
                  </a:rPr>
                  <a:t>μ</a:t>
                </a:r>
              </a:p>
              <a:p>
                <a:pPr algn="ctr"/>
                <a:r>
                  <a:rPr lang="de-DE" altLang="zh-CN" sz="1200" b="1">
                    <a:ea typeface="宋体" charset="-122"/>
                  </a:rPr>
                  <a:t>C</a:t>
                </a:r>
              </a:p>
            </p:txBody>
          </p:sp>
          <p:sp>
            <p:nvSpPr>
              <p:cNvPr id="62" name="Rectangle 49">
                <a:extLst>
                  <a:ext uri="{FF2B5EF4-FFF2-40B4-BE49-F238E27FC236}">
                    <a16:creationId xmlns:a16="http://schemas.microsoft.com/office/drawing/2014/main" id="{0D4FAED4-CDDF-45BA-905F-084D16F076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8" y="1633"/>
                <a:ext cx="352" cy="18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de-DE" altLang="zh-CN" sz="1200" b="1">
                    <a:ea typeface="宋体" charset="-122"/>
                  </a:rPr>
                  <a:t>RAM</a:t>
                </a:r>
              </a:p>
            </p:txBody>
          </p:sp>
          <p:sp>
            <p:nvSpPr>
              <p:cNvPr id="63" name="Rectangle 50">
                <a:extLst>
                  <a:ext uri="{FF2B5EF4-FFF2-40B4-BE49-F238E27FC236}">
                    <a16:creationId xmlns:a16="http://schemas.microsoft.com/office/drawing/2014/main" id="{ED197473-EC3F-4ACB-8EB3-7074A9C1E5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1848"/>
                <a:ext cx="360" cy="19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de-DE" altLang="zh-CN" sz="1200" b="1">
                    <a:ea typeface="宋体" charset="-122"/>
                  </a:rPr>
                  <a:t>ROM</a:t>
                </a:r>
              </a:p>
            </p:txBody>
          </p:sp>
        </p:grpSp>
        <p:sp>
          <p:nvSpPr>
            <p:cNvPr id="7" name="Line 51">
              <a:extLst>
                <a:ext uri="{FF2B5EF4-FFF2-40B4-BE49-F238E27FC236}">
                  <a16:creationId xmlns:a16="http://schemas.microsoft.com/office/drawing/2014/main" id="{153830B1-BC46-4C68-9361-7A8DDFC6FA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43659" y="2097088"/>
              <a:ext cx="0" cy="4476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Line 52">
              <a:extLst>
                <a:ext uri="{FF2B5EF4-FFF2-40B4-BE49-F238E27FC236}">
                  <a16:creationId xmlns:a16="http://schemas.microsoft.com/office/drawing/2014/main" id="{4AF32F4A-7891-4AF9-BF06-26259A0709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30959" y="2470150"/>
              <a:ext cx="0" cy="10429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Rectangle 53">
              <a:extLst>
                <a:ext uri="{FF2B5EF4-FFF2-40B4-BE49-F238E27FC236}">
                  <a16:creationId xmlns:a16="http://schemas.microsoft.com/office/drawing/2014/main" id="{592BFFEB-2802-4899-8081-1B0CE5C5CF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8246" y="2282825"/>
              <a:ext cx="223838" cy="44767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" name="Oval 54">
              <a:extLst>
                <a:ext uri="{FF2B5EF4-FFF2-40B4-BE49-F238E27FC236}">
                  <a16:creationId xmlns:a16="http://schemas.microsoft.com/office/drawing/2014/main" id="{B3F54302-A125-43DD-B535-851577CB6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8246" y="1947863"/>
              <a:ext cx="223838" cy="223837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" name="Oval 55">
              <a:extLst>
                <a:ext uri="{FF2B5EF4-FFF2-40B4-BE49-F238E27FC236}">
                  <a16:creationId xmlns:a16="http://schemas.microsoft.com/office/drawing/2014/main" id="{414CE3DB-4DFB-4140-AA39-0AD6D049CF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8246" y="3065463"/>
              <a:ext cx="223838" cy="223837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2" name="Line 56">
              <a:extLst>
                <a:ext uri="{FF2B5EF4-FFF2-40B4-BE49-F238E27FC236}">
                  <a16:creationId xmlns:a16="http://schemas.microsoft.com/office/drawing/2014/main" id="{967ED129-7DC2-424A-8C4A-3BBBBD4B90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30959" y="3513138"/>
              <a:ext cx="0" cy="669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" name="Oval 57">
              <a:extLst>
                <a:ext uri="{FF2B5EF4-FFF2-40B4-BE49-F238E27FC236}">
                  <a16:creationId xmlns:a16="http://schemas.microsoft.com/office/drawing/2014/main" id="{39F989F7-4961-4B09-9CA4-4D85227BBE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8246" y="3438525"/>
              <a:ext cx="223838" cy="22383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4" name="Text Box 58">
              <a:extLst>
                <a:ext uri="{FF2B5EF4-FFF2-40B4-BE49-F238E27FC236}">
                  <a16:creationId xmlns:a16="http://schemas.microsoft.com/office/drawing/2014/main" id="{16AADD83-1E4A-4976-BF85-FE8ECF34D4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4496" y="2351088"/>
              <a:ext cx="81915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2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hangingPunct="0"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hangingPunct="0"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hangingPunct="0"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hangingPunct="0"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zh-CN" altLang="de-DE" sz="1800" b="0">
                  <a:solidFill>
                    <a:schemeClr val="tx2"/>
                  </a:solidFill>
                  <a:ea typeface="宋体" charset="-122"/>
                </a:rPr>
                <a:t>上拉</a:t>
              </a:r>
            </a:p>
          </p:txBody>
        </p:sp>
        <p:sp>
          <p:nvSpPr>
            <p:cNvPr id="15" name="Line 59">
              <a:extLst>
                <a:ext uri="{FF2B5EF4-FFF2-40B4-BE49-F238E27FC236}">
                  <a16:creationId xmlns:a16="http://schemas.microsoft.com/office/drawing/2014/main" id="{D3391F39-221A-4A2B-847A-2559AFF996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80171" y="3178175"/>
              <a:ext cx="119221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Text Box 60">
              <a:extLst>
                <a:ext uri="{FF2B5EF4-FFF2-40B4-BE49-F238E27FC236}">
                  <a16:creationId xmlns:a16="http://schemas.microsoft.com/office/drawing/2014/main" id="{E5CBCE18-1221-436B-BFDC-49A56778AE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91171" y="1625600"/>
              <a:ext cx="2309813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2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hangingPunct="0"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hangingPunct="0"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hangingPunct="0"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hangingPunct="0"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de-DE" altLang="zh-CN" sz="1400">
                  <a:ea typeface="宋体" charset="-122"/>
                  <a:cs typeface="Times New Roman" pitchFamily="18" charset="0"/>
                  <a:sym typeface="Symbol" pitchFamily="18" charset="2"/>
                </a:rPr>
                <a:t>+</a:t>
              </a:r>
              <a:r>
                <a:rPr lang="de-DE" altLang="zh-CN" sz="1400" b="0">
                  <a:ea typeface="宋体" charset="-122"/>
                  <a:cs typeface="Times New Roman" pitchFamily="18" charset="0"/>
                  <a:sym typeface="Symbol" pitchFamily="18" charset="2"/>
                </a:rPr>
                <a:t> 12 V </a:t>
              </a:r>
              <a:r>
                <a:rPr lang="zh-CN" altLang="de-DE" sz="1400" b="0">
                  <a:ea typeface="宋体" charset="-122"/>
                  <a:cs typeface="Times New Roman" pitchFamily="18" charset="0"/>
                  <a:sym typeface="Symbol" pitchFamily="18" charset="2"/>
                </a:rPr>
                <a:t>矩形信号</a:t>
              </a:r>
            </a:p>
          </p:txBody>
        </p:sp>
        <p:sp>
          <p:nvSpPr>
            <p:cNvPr id="17" name="Line 61">
              <a:extLst>
                <a:ext uri="{FF2B5EF4-FFF2-40B4-BE49-F238E27FC236}">
                  <a16:creationId xmlns:a16="http://schemas.microsoft.com/office/drawing/2014/main" id="{E0628ECD-B975-4512-B20B-C867504274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08684" y="2060575"/>
              <a:ext cx="2984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pic>
          <p:nvPicPr>
            <p:cNvPr id="18" name="Picture 62">
              <a:extLst>
                <a:ext uri="{FF2B5EF4-FFF2-40B4-BE49-F238E27FC236}">
                  <a16:creationId xmlns:a16="http://schemas.microsoft.com/office/drawing/2014/main" id="{6153FAB2-CFEA-4277-B796-363530627B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2921" y="1924050"/>
              <a:ext cx="423863" cy="242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63">
              <a:extLst>
                <a:ext uri="{FF2B5EF4-FFF2-40B4-BE49-F238E27FC236}">
                  <a16:creationId xmlns:a16="http://schemas.microsoft.com/office/drawing/2014/main" id="{EF7488D4-4D99-4CFA-BD0A-A46E12BEB9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834" y="3057525"/>
              <a:ext cx="423862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Line 64">
              <a:extLst>
                <a:ext uri="{FF2B5EF4-FFF2-40B4-BE49-F238E27FC236}">
                  <a16:creationId xmlns:a16="http://schemas.microsoft.com/office/drawing/2014/main" id="{B42AA9CB-404E-4350-B97F-030376BC22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95984" y="3549650"/>
              <a:ext cx="2984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pic>
          <p:nvPicPr>
            <p:cNvPr id="21" name="Picture 65">
              <a:extLst>
                <a:ext uri="{FF2B5EF4-FFF2-40B4-BE49-F238E27FC236}">
                  <a16:creationId xmlns:a16="http://schemas.microsoft.com/office/drawing/2014/main" id="{95F54B7F-9882-4568-B9FD-71256E0076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1809" y="3413125"/>
              <a:ext cx="423862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Object 66">
              <a:extLst>
                <a:ext uri="{FF2B5EF4-FFF2-40B4-BE49-F238E27FC236}">
                  <a16:creationId xmlns:a16="http://schemas.microsoft.com/office/drawing/2014/main" id="{7E39B0D0-176A-47B5-A01D-8DA983E82B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6457" y="4105275"/>
              <a:ext cx="3874747" cy="164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Oval 67">
              <a:extLst>
                <a:ext uri="{FF2B5EF4-FFF2-40B4-BE49-F238E27FC236}">
                  <a16:creationId xmlns:a16="http://schemas.microsoft.com/office/drawing/2014/main" id="{469BC794-609F-4196-AF2D-8289DE2201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8246" y="4033838"/>
              <a:ext cx="223838" cy="22383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4" name="Line 68">
              <a:extLst>
                <a:ext uri="{FF2B5EF4-FFF2-40B4-BE49-F238E27FC236}">
                  <a16:creationId xmlns:a16="http://schemas.microsoft.com/office/drawing/2014/main" id="{79EC3C4E-FC67-43DF-9CD0-45FB452B3F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36096" y="4108450"/>
              <a:ext cx="10429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5" name="Line 69">
              <a:extLst>
                <a:ext uri="{FF2B5EF4-FFF2-40B4-BE49-F238E27FC236}">
                  <a16:creationId xmlns:a16="http://schemas.microsoft.com/office/drawing/2014/main" id="{6C674AE3-04A7-4594-9306-AE90E0E5AC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066936" y="4097338"/>
              <a:ext cx="0" cy="16383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" name="Line 70">
              <a:extLst>
                <a:ext uri="{FF2B5EF4-FFF2-40B4-BE49-F238E27FC236}">
                  <a16:creationId xmlns:a16="http://schemas.microsoft.com/office/drawing/2014/main" id="{B2F73D97-2D05-4557-B126-DC3D2B3AB0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56821" y="5711825"/>
              <a:ext cx="59531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7" name="Oval 71">
              <a:extLst>
                <a:ext uri="{FF2B5EF4-FFF2-40B4-BE49-F238E27FC236}">
                  <a16:creationId xmlns:a16="http://schemas.microsoft.com/office/drawing/2014/main" id="{F860ACDB-4031-480B-B157-2854DFA098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23384" y="4033838"/>
              <a:ext cx="223837" cy="22383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8" name="Line 72">
              <a:extLst>
                <a:ext uri="{FF2B5EF4-FFF2-40B4-BE49-F238E27FC236}">
                  <a16:creationId xmlns:a16="http://schemas.microsoft.com/office/drawing/2014/main" id="{E814CB33-508E-4859-8165-5B51717432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95984" y="4146550"/>
              <a:ext cx="2984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pic>
          <p:nvPicPr>
            <p:cNvPr id="29" name="Picture 73">
              <a:extLst>
                <a:ext uri="{FF2B5EF4-FFF2-40B4-BE49-F238E27FC236}">
                  <a16:creationId xmlns:a16="http://schemas.microsoft.com/office/drawing/2014/main" id="{C94D0F15-1455-456C-976F-70A3B37F8C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1809" y="4010025"/>
              <a:ext cx="423862" cy="242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 Box 77">
              <a:extLst>
                <a:ext uri="{FF2B5EF4-FFF2-40B4-BE49-F238E27FC236}">
                  <a16:creationId xmlns:a16="http://schemas.microsoft.com/office/drawing/2014/main" id="{ED80CAB1-988F-40E3-B0C0-527FD75CC5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91446" y="1539875"/>
              <a:ext cx="1552575" cy="28575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lvl1pPr>
                <a:defRPr sz="22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hangingPunct="0"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hangingPunct="0"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hangingPunct="0"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hangingPunct="0"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zh-CN" altLang="de-DE" sz="1800" b="0">
                  <a:solidFill>
                    <a:schemeClr val="tx2"/>
                  </a:solidFill>
                  <a:ea typeface="宋体" charset="-122"/>
                </a:rPr>
                <a:t>车门控制单元</a:t>
              </a:r>
            </a:p>
          </p:txBody>
        </p:sp>
        <p:sp>
          <p:nvSpPr>
            <p:cNvPr id="31" name="Line 78">
              <a:extLst>
                <a:ext uri="{FF2B5EF4-FFF2-40B4-BE49-F238E27FC236}">
                  <a16:creationId xmlns:a16="http://schemas.microsoft.com/office/drawing/2014/main" id="{34BA7633-1032-4299-AD83-07B16AA58C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045496" y="3541713"/>
              <a:ext cx="9525" cy="5699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2" name="Oval 79">
              <a:extLst>
                <a:ext uri="{FF2B5EF4-FFF2-40B4-BE49-F238E27FC236}">
                  <a16:creationId xmlns:a16="http://schemas.microsoft.com/office/drawing/2014/main" id="{234C47A1-47C9-4DEB-9AAA-7C3DED394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2309" y="4033838"/>
              <a:ext cx="223837" cy="22383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zh-CN" altLang="en-US">
                <a:ea typeface="宋体" charset="-122"/>
              </a:endParaRPr>
            </a:p>
          </p:txBody>
        </p:sp>
      </p:grpSp>
      <p:pic>
        <p:nvPicPr>
          <p:cNvPr id="78" name="图片 77">
            <a:extLst>
              <a:ext uri="{FF2B5EF4-FFF2-40B4-BE49-F238E27FC236}">
                <a16:creationId xmlns:a16="http://schemas.microsoft.com/office/drawing/2014/main" id="{032B3D59-460E-457B-8D02-8F0B2AF16A18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25" y="2577524"/>
            <a:ext cx="4757235" cy="2601478"/>
          </a:xfrm>
          <a:prstGeom prst="rect">
            <a:avLst/>
          </a:prstGeom>
          <a:effectLst>
            <a:softEdge rad="76200"/>
          </a:effectLst>
        </p:spPr>
      </p:pic>
    </p:spTree>
    <p:extLst>
      <p:ext uri="{BB962C8B-B14F-4D97-AF65-F5344CB8AC3E}">
        <p14:creationId xmlns:p14="http://schemas.microsoft.com/office/powerpoint/2010/main" val="1150917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026" y="175337"/>
            <a:ext cx="10495373" cy="604840"/>
          </a:xfrm>
        </p:spPr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4.3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应用诊断仪和示波器进行诊断和测量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3975" y="1109866"/>
            <a:ext cx="9189720" cy="4457700"/>
          </a:xfrm>
        </p:spPr>
        <p:txBody>
          <a:bodyPr/>
          <a:lstStyle/>
          <a:p>
            <a:r>
              <a:rPr kumimoji="1" lang="zh-CN" altLang="en-US" dirty="0"/>
              <a:t>开关状态</a:t>
            </a:r>
            <a:r>
              <a:rPr kumimoji="1" lang="en-US" altLang="zh-CN" dirty="0"/>
              <a:t>-</a:t>
            </a:r>
            <a:r>
              <a:rPr kumimoji="1" lang="zh-CN" altLang="en-US" dirty="0"/>
              <a:t>未操作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7425F0C0-601F-4016-BE0A-47FFCE815D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143163"/>
              </p:ext>
            </p:extLst>
          </p:nvPr>
        </p:nvGraphicFramePr>
        <p:xfrm>
          <a:off x="7452688" y="5233470"/>
          <a:ext cx="2821132" cy="1142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66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空档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818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电阻值</a:t>
                      </a:r>
                      <a:r>
                        <a:rPr lang="zh-CN" altLang="en-US" sz="1200" dirty="0"/>
                        <a:t>（常温）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无穷大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165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电压值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12V</a:t>
                      </a:r>
                      <a:r>
                        <a:rPr lang="zh-CN" altLang="en-US" dirty="0"/>
                        <a:t>方波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FB94E9AA-88D4-4872-A8DB-A103CC829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5864" y="2008636"/>
            <a:ext cx="4097404" cy="2276962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127000"/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BF52930-C08B-4DCC-8048-D2150D2D7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750" y="4613101"/>
            <a:ext cx="4114268" cy="2122438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63500"/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53A04EB-32EF-45F6-A6DA-41534C01F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9750" y="2008636"/>
            <a:ext cx="4114268" cy="2276962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38100"/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6364135-5279-4A4E-A02D-12E50E53F2F9}"/>
              </a:ext>
            </a:extLst>
          </p:cNvPr>
          <p:cNvSpPr txBox="1"/>
          <p:nvPr/>
        </p:nvSpPr>
        <p:spPr>
          <a:xfrm>
            <a:off x="5583275" y="2604192"/>
            <a:ext cx="461665" cy="1085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数据流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30FF62-7C38-4AB5-AA55-2294E727C313}"/>
              </a:ext>
            </a:extLst>
          </p:cNvPr>
          <p:cNvSpPr txBox="1"/>
          <p:nvPr/>
        </p:nvSpPr>
        <p:spPr>
          <a:xfrm>
            <a:off x="5592800" y="5366442"/>
            <a:ext cx="461665" cy="1085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波形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ED1298B-A773-412D-9FA8-62EFD5EA38B8}"/>
              </a:ext>
            </a:extLst>
          </p:cNvPr>
          <p:cNvSpPr txBox="1"/>
          <p:nvPr/>
        </p:nvSpPr>
        <p:spPr>
          <a:xfrm>
            <a:off x="10774400" y="2604191"/>
            <a:ext cx="461665" cy="12679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开关电阻值</a:t>
            </a:r>
          </a:p>
        </p:txBody>
      </p:sp>
    </p:spTree>
    <p:extLst>
      <p:ext uri="{BB962C8B-B14F-4D97-AF65-F5344CB8AC3E}">
        <p14:creationId xmlns:p14="http://schemas.microsoft.com/office/powerpoint/2010/main" val="1681476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026" y="175337"/>
            <a:ext cx="10541373" cy="604840"/>
          </a:xfrm>
        </p:spPr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4.3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应用诊断仪和示波器进行诊断和测量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099" y="1110757"/>
            <a:ext cx="9189720" cy="4457700"/>
          </a:xfrm>
        </p:spPr>
        <p:txBody>
          <a:bodyPr/>
          <a:lstStyle/>
          <a:p>
            <a:r>
              <a:rPr kumimoji="1" lang="zh-CN" altLang="en-US" dirty="0"/>
              <a:t>开关状态</a:t>
            </a:r>
            <a:r>
              <a:rPr kumimoji="1" lang="en-US" altLang="zh-CN" dirty="0"/>
              <a:t>-</a:t>
            </a:r>
            <a:r>
              <a:rPr kumimoji="1" lang="zh-CN" altLang="en-US" dirty="0"/>
              <a:t>手动上升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40FA715-5827-44B9-8FC1-CA21B4802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5864" y="1956007"/>
            <a:ext cx="4097404" cy="2276962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127000"/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BE10ADE-6876-4C12-B088-09CF1049CC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750" y="4502532"/>
            <a:ext cx="4114268" cy="2122438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63500"/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BA046DF-AF18-4B2E-BAD3-25251BEF33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9750" y="1956006"/>
            <a:ext cx="4114268" cy="2276962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softEdge rad="50800"/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4A8B3B1-F382-4344-A2A1-821512C028CE}"/>
              </a:ext>
            </a:extLst>
          </p:cNvPr>
          <p:cNvSpPr txBox="1"/>
          <p:nvPr/>
        </p:nvSpPr>
        <p:spPr>
          <a:xfrm>
            <a:off x="5583275" y="2551562"/>
            <a:ext cx="461665" cy="1085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数据流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792DAC-4B46-4953-9B53-56862D6ED075}"/>
              </a:ext>
            </a:extLst>
          </p:cNvPr>
          <p:cNvSpPr txBox="1"/>
          <p:nvPr/>
        </p:nvSpPr>
        <p:spPr>
          <a:xfrm>
            <a:off x="5592800" y="5313812"/>
            <a:ext cx="461665" cy="1085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波形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9C5098-96D5-45FC-A0F7-9B42724C5E3C}"/>
              </a:ext>
            </a:extLst>
          </p:cNvPr>
          <p:cNvSpPr txBox="1"/>
          <p:nvPr/>
        </p:nvSpPr>
        <p:spPr>
          <a:xfrm>
            <a:off x="10774400" y="2551561"/>
            <a:ext cx="461665" cy="12679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开关电阻值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0A5BF26A-3A34-498A-A587-99D369AF7E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95646"/>
              </p:ext>
            </p:extLst>
          </p:nvPr>
        </p:nvGraphicFramePr>
        <p:xfrm>
          <a:off x="7452688" y="5180840"/>
          <a:ext cx="2821132" cy="1142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66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手动上升档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818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电阻值</a:t>
                      </a:r>
                      <a:r>
                        <a:rPr lang="zh-CN" altLang="en-US" sz="1200" dirty="0"/>
                        <a:t>（常温）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≈</a:t>
                      </a:r>
                      <a:r>
                        <a:rPr lang="en-US" altLang="zh-CN" dirty="0"/>
                        <a:t>820Ω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165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电压值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5.2V</a:t>
                      </a:r>
                      <a:r>
                        <a:rPr lang="zh-CN" altLang="en-US" dirty="0"/>
                        <a:t>方波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14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026" y="175337"/>
            <a:ext cx="10662023" cy="604840"/>
          </a:xfrm>
        </p:spPr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4.3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应用诊断仪和示波器进行诊断和测量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8140" y="1116977"/>
            <a:ext cx="9189720" cy="4457700"/>
          </a:xfrm>
        </p:spPr>
        <p:txBody>
          <a:bodyPr/>
          <a:lstStyle/>
          <a:p>
            <a:r>
              <a:rPr kumimoji="1" lang="zh-CN" altLang="en-US" dirty="0"/>
              <a:t>开关状态</a:t>
            </a:r>
            <a:r>
              <a:rPr kumimoji="1" lang="en-US" altLang="zh-CN" dirty="0"/>
              <a:t>-</a:t>
            </a:r>
            <a:r>
              <a:rPr kumimoji="1" lang="zh-CN" altLang="en-US" dirty="0"/>
              <a:t>自动上升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A7B16A9-C536-4235-ADFA-F85CFA268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5864" y="1959446"/>
            <a:ext cx="4097404" cy="2276961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127000"/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DB4C6B1-B236-4A90-8FA0-6589675C31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9750" y="4573207"/>
            <a:ext cx="4114268" cy="2122438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63500"/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B95A888-4EE2-4FD8-9477-D3A71AC2D1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9750" y="1952567"/>
            <a:ext cx="4114268" cy="2283840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38100"/>
          </a:effec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099F77BB-B554-4CF8-840A-240F0E4A483D}"/>
              </a:ext>
            </a:extLst>
          </p:cNvPr>
          <p:cNvSpPr txBox="1"/>
          <p:nvPr/>
        </p:nvSpPr>
        <p:spPr>
          <a:xfrm>
            <a:off x="5583275" y="2555001"/>
            <a:ext cx="461665" cy="1085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数据流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CDCE0AC-524D-4550-B083-6D8CA468F30D}"/>
              </a:ext>
            </a:extLst>
          </p:cNvPr>
          <p:cNvSpPr txBox="1"/>
          <p:nvPr/>
        </p:nvSpPr>
        <p:spPr>
          <a:xfrm>
            <a:off x="5592800" y="5317251"/>
            <a:ext cx="461665" cy="1085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波形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7022A6-8C4B-4556-8F2E-0C70E1A154E5}"/>
              </a:ext>
            </a:extLst>
          </p:cNvPr>
          <p:cNvSpPr txBox="1"/>
          <p:nvPr/>
        </p:nvSpPr>
        <p:spPr>
          <a:xfrm>
            <a:off x="10774400" y="2555000"/>
            <a:ext cx="461665" cy="12679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开关电阻值</a:t>
            </a:r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8AEF4ABC-1F14-4586-A5CD-B171259F4F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741495"/>
              </p:ext>
            </p:extLst>
          </p:nvPr>
        </p:nvGraphicFramePr>
        <p:xfrm>
          <a:off x="7452688" y="5184279"/>
          <a:ext cx="2821132" cy="1142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66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自动上升档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818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电阻值</a:t>
                      </a:r>
                      <a:r>
                        <a:rPr lang="zh-CN" altLang="en-US" sz="1200" dirty="0"/>
                        <a:t>（常温）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≈</a:t>
                      </a:r>
                      <a:r>
                        <a:rPr lang="en-US" altLang="zh-CN" dirty="0"/>
                        <a:t>270Ω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165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电压值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2.2V</a:t>
                      </a:r>
                      <a:r>
                        <a:rPr lang="zh-CN" altLang="en-US" dirty="0"/>
                        <a:t>方波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234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026" y="175337"/>
            <a:ext cx="11011273" cy="604840"/>
          </a:xfrm>
        </p:spPr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4.3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应用诊断仪和示波器进行诊断和测量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487" y="1093918"/>
            <a:ext cx="9189720" cy="4457700"/>
          </a:xfrm>
        </p:spPr>
        <p:txBody>
          <a:bodyPr/>
          <a:lstStyle/>
          <a:p>
            <a:r>
              <a:rPr kumimoji="1" lang="zh-CN" altLang="en-US" dirty="0"/>
              <a:t>开关状态</a:t>
            </a:r>
            <a:r>
              <a:rPr kumimoji="1" lang="en-US" altLang="zh-CN" dirty="0"/>
              <a:t>-</a:t>
            </a:r>
            <a:r>
              <a:rPr kumimoji="1" lang="zh-CN" altLang="en-US" dirty="0"/>
              <a:t>手动下降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A7A8229-1420-4495-9C2A-AB5C94E3A6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5864" y="1959445"/>
            <a:ext cx="4097404" cy="2276961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127000"/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0CB758F-3DD8-4098-BA17-075576742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750" y="4694230"/>
            <a:ext cx="4114268" cy="2122438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63500"/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C4F577-937C-453D-A626-E90DC5D255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9750" y="1952567"/>
            <a:ext cx="4114268" cy="2283840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38100"/>
          </a:effec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D77F8F58-6DB5-4576-9527-A235B9832CB6}"/>
              </a:ext>
            </a:extLst>
          </p:cNvPr>
          <p:cNvSpPr txBox="1"/>
          <p:nvPr/>
        </p:nvSpPr>
        <p:spPr>
          <a:xfrm>
            <a:off x="5583275" y="2555000"/>
            <a:ext cx="461665" cy="1085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数据流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33774C6-AE9A-4CA2-9F06-DEF01CDED450}"/>
              </a:ext>
            </a:extLst>
          </p:cNvPr>
          <p:cNvSpPr txBox="1"/>
          <p:nvPr/>
        </p:nvSpPr>
        <p:spPr>
          <a:xfrm>
            <a:off x="5592800" y="5317250"/>
            <a:ext cx="461665" cy="1085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波形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257020C-E667-4859-BD1E-554CE3ABC542}"/>
              </a:ext>
            </a:extLst>
          </p:cNvPr>
          <p:cNvSpPr txBox="1"/>
          <p:nvPr/>
        </p:nvSpPr>
        <p:spPr>
          <a:xfrm>
            <a:off x="10774400" y="2554999"/>
            <a:ext cx="461665" cy="12679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开关电阻值</a:t>
            </a:r>
          </a:p>
        </p:txBody>
      </p:sp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25AD7A87-E0E9-4419-A170-907B8BBB98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798500"/>
              </p:ext>
            </p:extLst>
          </p:nvPr>
        </p:nvGraphicFramePr>
        <p:xfrm>
          <a:off x="7452688" y="5184278"/>
          <a:ext cx="2821132" cy="1142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66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手动下降档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818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电阻值</a:t>
                      </a:r>
                      <a:r>
                        <a:rPr lang="zh-CN" altLang="en-US" sz="1200" dirty="0"/>
                        <a:t>（常温）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≈</a:t>
                      </a:r>
                      <a:r>
                        <a:rPr lang="en-US" altLang="zh-CN" dirty="0"/>
                        <a:t>100Ω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165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电压值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1.2V</a:t>
                      </a:r>
                      <a:r>
                        <a:rPr lang="zh-CN" altLang="en-US" dirty="0"/>
                        <a:t>方波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85190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026" y="175337"/>
            <a:ext cx="10434241" cy="604840"/>
          </a:xfrm>
        </p:spPr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4.3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应用诊断仪和示波器进行诊断和测量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8104" y="1200150"/>
            <a:ext cx="9189720" cy="4457700"/>
          </a:xfrm>
        </p:spPr>
        <p:txBody>
          <a:bodyPr/>
          <a:lstStyle/>
          <a:p>
            <a:r>
              <a:rPr kumimoji="1" lang="zh-CN" altLang="en-US" dirty="0"/>
              <a:t>开关状态</a:t>
            </a:r>
            <a:r>
              <a:rPr kumimoji="1" lang="en-US" altLang="zh-CN" dirty="0"/>
              <a:t>-</a:t>
            </a:r>
            <a:r>
              <a:rPr kumimoji="1" lang="zh-CN" altLang="en-US" dirty="0"/>
              <a:t>自动下降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4524F2C-ECC1-48C8-9424-4133A733F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750" y="1952567"/>
            <a:ext cx="4114268" cy="2283839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38100"/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C27B624-6287-459B-A896-D77696DCD0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5864" y="1952567"/>
            <a:ext cx="4097404" cy="2283839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127000"/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2427D19-BB75-425F-A1E2-339CF22485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9750" y="4694231"/>
            <a:ext cx="4114268" cy="2122438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63500"/>
          </a:effec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C6657E1-7D89-4453-AC90-E95368A50176}"/>
              </a:ext>
            </a:extLst>
          </p:cNvPr>
          <p:cNvSpPr txBox="1"/>
          <p:nvPr/>
        </p:nvSpPr>
        <p:spPr>
          <a:xfrm>
            <a:off x="5583275" y="2555000"/>
            <a:ext cx="461665" cy="1085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数据流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9B998A0-362A-44BA-A524-DD8461CAFDFD}"/>
              </a:ext>
            </a:extLst>
          </p:cNvPr>
          <p:cNvSpPr txBox="1"/>
          <p:nvPr/>
        </p:nvSpPr>
        <p:spPr>
          <a:xfrm>
            <a:off x="5592800" y="5317250"/>
            <a:ext cx="461665" cy="1085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波形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5D0EBF6-B83E-419F-8ADB-E044B4E66BE2}"/>
              </a:ext>
            </a:extLst>
          </p:cNvPr>
          <p:cNvSpPr txBox="1"/>
          <p:nvPr/>
        </p:nvSpPr>
        <p:spPr>
          <a:xfrm>
            <a:off x="10774400" y="2554999"/>
            <a:ext cx="461665" cy="12679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开关电阻值</a:t>
            </a:r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23C0F3D8-5A53-4645-94F4-C955F039A0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851364"/>
              </p:ext>
            </p:extLst>
          </p:nvPr>
        </p:nvGraphicFramePr>
        <p:xfrm>
          <a:off x="7452688" y="5184278"/>
          <a:ext cx="2821132" cy="1142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66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自动下降档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818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电阻值</a:t>
                      </a:r>
                      <a:r>
                        <a:rPr lang="zh-CN" altLang="en-US" sz="1200" dirty="0"/>
                        <a:t>（常温）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≈</a:t>
                      </a:r>
                      <a:r>
                        <a:rPr lang="en-US" altLang="zh-CN" dirty="0"/>
                        <a:t>0Ω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165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电压值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0V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82416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026" y="175337"/>
            <a:ext cx="10376273" cy="604840"/>
          </a:xfrm>
        </p:spPr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4.3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应用诊断仪和示波器进行诊断和测量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658" y="1248559"/>
            <a:ext cx="9189720" cy="4457700"/>
          </a:xfrm>
        </p:spPr>
        <p:txBody>
          <a:bodyPr/>
          <a:lstStyle/>
          <a:p>
            <a:r>
              <a:rPr kumimoji="1" lang="zh-CN" altLang="en-US" dirty="0"/>
              <a:t>开关状态</a:t>
            </a:r>
            <a:r>
              <a:rPr kumimoji="1" lang="en-US" altLang="zh-CN" dirty="0"/>
              <a:t>-</a:t>
            </a:r>
            <a:r>
              <a:rPr kumimoji="1" lang="zh-CN" altLang="en-US" dirty="0"/>
              <a:t>五个档位数据</a:t>
            </a: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50E0B527-D938-4389-B9E9-A5DCB4DD42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396633"/>
              </p:ext>
            </p:extLst>
          </p:nvPr>
        </p:nvGraphicFramePr>
        <p:xfrm>
          <a:off x="1613004" y="1968565"/>
          <a:ext cx="8965991" cy="1132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55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60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6089">
                  <a:extLst>
                    <a:ext uri="{9D8B030D-6E8A-4147-A177-3AD203B41FA5}">
                      <a16:colId xmlns:a16="http://schemas.microsoft.com/office/drawing/2014/main" val="1396399823"/>
                    </a:ext>
                  </a:extLst>
                </a:gridCol>
                <a:gridCol w="1466089">
                  <a:extLst>
                    <a:ext uri="{9D8B030D-6E8A-4147-A177-3AD203B41FA5}">
                      <a16:colId xmlns:a16="http://schemas.microsoft.com/office/drawing/2014/main" val="1036684324"/>
                    </a:ext>
                  </a:extLst>
                </a:gridCol>
                <a:gridCol w="1466089">
                  <a:extLst>
                    <a:ext uri="{9D8B030D-6E8A-4147-A177-3AD203B41FA5}">
                      <a16:colId xmlns:a16="http://schemas.microsoft.com/office/drawing/2014/main" val="3262743671"/>
                    </a:ext>
                  </a:extLst>
                </a:gridCol>
                <a:gridCol w="1466089">
                  <a:extLst>
                    <a:ext uri="{9D8B030D-6E8A-4147-A177-3AD203B41FA5}">
                      <a16:colId xmlns:a16="http://schemas.microsoft.com/office/drawing/2014/main" val="1989756209"/>
                    </a:ext>
                  </a:extLst>
                </a:gridCol>
              </a:tblGrid>
              <a:tr h="35735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未操作档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手动上升档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自动上升档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手动下降档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自动下降档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372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电阻值</a:t>
                      </a:r>
                      <a:r>
                        <a:rPr lang="zh-CN" altLang="en-US" sz="1200" dirty="0"/>
                        <a:t>（常温）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无穷大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≈</a:t>
                      </a:r>
                      <a:r>
                        <a:rPr lang="en-US" altLang="zh-CN" dirty="0"/>
                        <a:t>820Ω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≈</a:t>
                      </a:r>
                      <a:r>
                        <a:rPr lang="en-US" altLang="zh-CN" dirty="0"/>
                        <a:t>270Ω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≈</a:t>
                      </a:r>
                      <a:r>
                        <a:rPr lang="en-US" altLang="zh-CN" dirty="0"/>
                        <a:t>100Ω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≈</a:t>
                      </a:r>
                      <a:r>
                        <a:rPr lang="en-US" altLang="zh-CN" dirty="0"/>
                        <a:t>0Ω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351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电压值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12V</a:t>
                      </a:r>
                      <a:r>
                        <a:rPr lang="zh-CN" altLang="en-US" dirty="0"/>
                        <a:t>方波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5.2V</a:t>
                      </a:r>
                      <a:r>
                        <a:rPr lang="zh-CN" altLang="en-US" dirty="0"/>
                        <a:t>方波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2.2V</a:t>
                      </a:r>
                      <a:r>
                        <a:rPr lang="zh-CN" altLang="en-US" dirty="0"/>
                        <a:t>方波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1.2V</a:t>
                      </a:r>
                      <a:r>
                        <a:rPr lang="zh-CN" altLang="en-US" dirty="0"/>
                        <a:t>方波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0V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9" name="图片 18">
            <a:extLst>
              <a:ext uri="{FF2B5EF4-FFF2-40B4-BE49-F238E27FC236}">
                <a16:creationId xmlns:a16="http://schemas.microsoft.com/office/drawing/2014/main" id="{73E90E69-D75E-47A7-821A-205EF3420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003" y="3188518"/>
            <a:ext cx="8965993" cy="3562905"/>
          </a:xfrm>
          <a:prstGeom prst="rect">
            <a:avLst/>
          </a:prstGeom>
          <a:effectLst>
            <a:softEdge rad="38100"/>
          </a:effectLst>
        </p:spPr>
      </p:pic>
    </p:spTree>
    <p:extLst>
      <p:ext uri="{BB962C8B-B14F-4D97-AF65-F5344CB8AC3E}">
        <p14:creationId xmlns:p14="http://schemas.microsoft.com/office/powerpoint/2010/main" val="808062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2616E0-DDF4-46B2-A305-B78940684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026" y="175337"/>
            <a:ext cx="10446123" cy="604840"/>
          </a:xfrm>
        </p:spPr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4.3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应用诊断仪和示波器进行诊断和测量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A4538C-EBEC-4232-9EAE-273071DA1C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186" y="1060300"/>
            <a:ext cx="9189720" cy="4457700"/>
          </a:xfrm>
        </p:spPr>
        <p:txBody>
          <a:bodyPr/>
          <a:lstStyle/>
          <a:p>
            <a:r>
              <a:rPr lang="zh-CN" altLang="en-US" dirty="0"/>
              <a:t>分析电动车窗电机工作原理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9EC95DD-0727-44DF-ACAD-B241827ED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625" y="1761049"/>
            <a:ext cx="6887346" cy="474007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D4B63DF-2BA4-41E9-8B63-660C50C467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1761" y="2908824"/>
            <a:ext cx="2167191" cy="20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040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《</a:t>
            </a:r>
            <a:r>
              <a:rPr kumimoji="1" lang="zh-CN" altLang="en-US" dirty="0"/>
              <a:t>汽车车身电子技术</a:t>
            </a:r>
            <a:r>
              <a:rPr kumimoji="1" lang="en-US" altLang="zh-CN" dirty="0"/>
              <a:t>》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8387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5301" y="1287462"/>
            <a:ext cx="9116699" cy="1259207"/>
          </a:xfrm>
        </p:spPr>
        <p:txBody>
          <a:bodyPr/>
          <a:lstStyle/>
          <a:p>
            <a:r>
              <a:rPr kumimoji="1" lang="zh-CN" altLang="en-US" sz="3200" dirty="0"/>
              <a:t>任务</a:t>
            </a:r>
            <a:r>
              <a:rPr kumimoji="1" lang="en-US" altLang="zh-CN" sz="3200" dirty="0"/>
              <a:t>4</a:t>
            </a:r>
            <a:r>
              <a:rPr kumimoji="1" lang="zh-CN" altLang="en-US" sz="3200" dirty="0"/>
              <a:t>：电动车窗升降器功能失效故障诊断与排除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075301" y="3040450"/>
            <a:ext cx="7402199" cy="264915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确认故障现象</a:t>
            </a:r>
            <a:endParaRPr lang="en-US" altLang="zh-CN" sz="28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Arial Unicode MS" panose="020B0604020202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分析不同车型电动车窗电路图</a:t>
            </a:r>
            <a:endParaRPr lang="en-US" altLang="zh-CN" sz="28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Arial Unicode MS" panose="020B0604020202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应用诊断仪和示波器进行诊断和测量</a:t>
            </a:r>
            <a:endParaRPr kumimoji="1"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排除和修复故障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2951B7-4D9E-B749-9A65-087F5C30E341}"/>
              </a:ext>
            </a:extLst>
          </p:cNvPr>
          <p:cNvSpPr txBox="1"/>
          <p:nvPr/>
        </p:nvSpPr>
        <p:spPr>
          <a:xfrm>
            <a:off x="972181" y="947569"/>
            <a:ext cx="21031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0" b="0" i="0" dirty="0">
                <a:solidFill>
                  <a:schemeClr val="bg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04</a:t>
            </a:r>
            <a:endParaRPr kumimoji="1" lang="zh-CN" altLang="en-US" sz="12000" b="0" i="0" dirty="0">
              <a:solidFill>
                <a:schemeClr val="bg1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992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4.1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确认故障现象</a:t>
            </a:r>
            <a:b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</a:b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140" y="1155402"/>
            <a:ext cx="9901966" cy="476399"/>
          </a:xfrm>
        </p:spPr>
        <p:txBody>
          <a:bodyPr/>
          <a:lstStyle/>
          <a:p>
            <a:r>
              <a:rPr kumimoji="1" lang="zh-CN" altLang="en-US" dirty="0"/>
              <a:t>确认故障现象，并完成下表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6BD2047-81E8-4A34-B71C-52BFE982A2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643500"/>
              </p:ext>
            </p:extLst>
          </p:nvPr>
        </p:nvGraphicFramePr>
        <p:xfrm>
          <a:off x="1028700" y="1708150"/>
          <a:ext cx="10509249" cy="4768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99649">
                  <a:extLst>
                    <a:ext uri="{9D8B030D-6E8A-4147-A177-3AD203B41FA5}">
                      <a16:colId xmlns:a16="http://schemas.microsoft.com/office/drawing/2014/main" val="3890835511"/>
                    </a:ext>
                  </a:extLst>
                </a:gridCol>
                <a:gridCol w="3797382">
                  <a:extLst>
                    <a:ext uri="{9D8B030D-6E8A-4147-A177-3AD203B41FA5}">
                      <a16:colId xmlns:a16="http://schemas.microsoft.com/office/drawing/2014/main" val="3904019686"/>
                    </a:ext>
                  </a:extLst>
                </a:gridCol>
                <a:gridCol w="3212218">
                  <a:extLst>
                    <a:ext uri="{9D8B030D-6E8A-4147-A177-3AD203B41FA5}">
                      <a16:colId xmlns:a16="http://schemas.microsoft.com/office/drawing/2014/main" val="3824565510"/>
                    </a:ext>
                  </a:extLst>
                </a:gridCol>
              </a:tblGrid>
              <a:tr h="596106">
                <a:tc>
                  <a:txBody>
                    <a:bodyPr/>
                    <a:lstStyle/>
                    <a:p>
                      <a:pPr indent="114300" algn="ctr">
                        <a:lnSpc>
                          <a:spcPct val="150000"/>
                        </a:lnSpc>
                      </a:pP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位置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effectLst/>
                        </a:rPr>
                        <a:t>上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升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effectLst/>
                        </a:rPr>
                        <a:t>下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降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9975403"/>
                  </a:ext>
                </a:extLst>
              </a:tr>
              <a:tr h="5961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左前电动车窗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□自动升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 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□手动升 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□不动作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□自动降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□手动降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□不动作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8402462"/>
                  </a:ext>
                </a:extLst>
              </a:tr>
              <a:tr h="5961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右前电动车窗（驾驶员侧开关）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□自动升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 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□手动升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□不动作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□自动降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□手动降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□不动作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7903464"/>
                  </a:ext>
                </a:extLst>
              </a:tr>
              <a:tr h="5961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右前电动车窗（副驾驶员侧开关）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□自动升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 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□手动升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□不动作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□自动降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□手动降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□不动作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4581834"/>
                  </a:ext>
                </a:extLst>
              </a:tr>
              <a:tr h="5961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左后电动车窗（驾驶员侧开关）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□自动升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 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□手动升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□不动作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□自动降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□手动降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□不动作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7472979"/>
                  </a:ext>
                </a:extLst>
              </a:tr>
              <a:tr h="5961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左后电动车窗（副驾驶员侧开关）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□自动升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 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□手动升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□不动作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□自动降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□手动降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□不动作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2775899"/>
                  </a:ext>
                </a:extLst>
              </a:tr>
              <a:tr h="5961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右后电动车窗（副驾驶员侧开关）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□自动升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 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□手动升 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□不动作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□自动降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□手动降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□不动作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319760"/>
                  </a:ext>
                </a:extLst>
              </a:tr>
              <a:tr h="5961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右后电动车窗（副驾驶员侧开关）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□自动升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 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□手动升 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□不动作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□自动降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□手动降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□不动作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7561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0547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4.2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分析不同车型电动车窗电路图</a:t>
            </a:r>
            <a:b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</a:b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4190" y="1023225"/>
            <a:ext cx="9189720" cy="511885"/>
          </a:xfrm>
        </p:spPr>
        <p:txBody>
          <a:bodyPr/>
          <a:lstStyle/>
          <a:p>
            <a:r>
              <a:rPr kumimoji="1" lang="zh-CN" altLang="en-US" dirty="0"/>
              <a:t>捷达电路图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9E9B0F9-BA31-4151-A41B-30421C0B5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2925"/>
            <a:ext cx="12192000" cy="416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951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8401224-F382-459F-BD43-F0807D96C6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2354" y="946150"/>
            <a:ext cx="8300458" cy="58063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4.2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分析不同车型电动车窗电路图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188" y="993066"/>
            <a:ext cx="9189720" cy="429334"/>
          </a:xfrm>
        </p:spPr>
        <p:txBody>
          <a:bodyPr/>
          <a:lstStyle/>
          <a:p>
            <a:r>
              <a:rPr kumimoji="1" lang="zh-CN" altLang="en-US" sz="2400" dirty="0"/>
              <a:t>卡罗拉电动车窗电路识图</a:t>
            </a:r>
          </a:p>
        </p:txBody>
      </p:sp>
    </p:spTree>
    <p:extLst>
      <p:ext uri="{BB962C8B-B14F-4D97-AF65-F5344CB8AC3E}">
        <p14:creationId xmlns:p14="http://schemas.microsoft.com/office/powerpoint/2010/main" val="641590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3F75396-4B4B-493A-BCC6-5C1981FA4B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407" y="1247681"/>
            <a:ext cx="7782717" cy="55498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4.2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分析不同车型电动车窗电路图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9027" y="1051765"/>
            <a:ext cx="9189720" cy="4457700"/>
          </a:xfrm>
        </p:spPr>
        <p:txBody>
          <a:bodyPr/>
          <a:lstStyle/>
          <a:p>
            <a:r>
              <a:rPr kumimoji="1" lang="zh-CN" altLang="en-US" dirty="0"/>
              <a:t>速腾电动车窗电路分析</a:t>
            </a:r>
            <a:endParaRPr kumimoji="1" lang="en-US" altLang="zh-CN" dirty="0"/>
          </a:p>
          <a:p>
            <a:pPr marL="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9142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0AE6E2C-0A41-4D0D-8579-A920CFB0C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098" y="900113"/>
            <a:ext cx="10347718" cy="578254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4.2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分析不同车型电动车窗电路图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9027" y="1058488"/>
            <a:ext cx="9189720" cy="4457700"/>
          </a:xfrm>
        </p:spPr>
        <p:txBody>
          <a:bodyPr/>
          <a:lstStyle/>
          <a:p>
            <a:r>
              <a:rPr kumimoji="1" lang="zh-CN" altLang="en-US" dirty="0"/>
              <a:t>迈腾电动车窗电路分析</a:t>
            </a:r>
            <a:endParaRPr kumimoji="1" lang="en-US" altLang="zh-CN" dirty="0"/>
          </a:p>
          <a:p>
            <a:pPr marL="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0842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4.2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分析不同车型电动车窗电路图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555" y="984326"/>
            <a:ext cx="9189720" cy="387274"/>
          </a:xfrm>
        </p:spPr>
        <p:txBody>
          <a:bodyPr/>
          <a:lstStyle/>
          <a:p>
            <a:r>
              <a:rPr kumimoji="1" lang="zh-CN" altLang="en-US" dirty="0"/>
              <a:t>红旗车电动车窗电路识图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184DBAA-D92E-4589-ABAF-45722A613AE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076" y="1102660"/>
            <a:ext cx="9681883" cy="56948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91986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026" y="175337"/>
            <a:ext cx="9887323" cy="604840"/>
          </a:xfrm>
        </p:spPr>
        <p:txBody>
          <a:bodyPr/>
          <a:lstStyle/>
          <a:p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任务</a:t>
            </a:r>
            <a:r>
              <a:rPr lang="en-US" altLang="zh-CN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4.3 </a:t>
            </a:r>
            <a:r>
              <a:rPr lang="zh-CN" altLang="en-US" sz="36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应用诊断仪和示波器进行诊断和测量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555" y="984326"/>
            <a:ext cx="9189720" cy="387274"/>
          </a:xfrm>
        </p:spPr>
        <p:txBody>
          <a:bodyPr/>
          <a:lstStyle/>
          <a:p>
            <a:r>
              <a:rPr kumimoji="1" lang="zh-CN" altLang="en-US" dirty="0"/>
              <a:t>红旗车电动车窗电路识图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184DBAA-D92E-4589-ABAF-45722A613AE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076" y="1102660"/>
            <a:ext cx="9681883" cy="56948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5692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模板02-宽屏" id="{92464E4C-01BD-284E-A552-9E849159D285}" vid="{94B6EE07-59D4-6447-A596-02442ED19A8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主题</Template>
  <TotalTime>1329</TotalTime>
  <Words>609</Words>
  <Application>Microsoft Office PowerPoint</Application>
  <PresentationFormat>宽屏</PresentationFormat>
  <Paragraphs>135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等线</vt:lpstr>
      <vt:lpstr>黑体</vt:lpstr>
      <vt:lpstr>宋体</vt:lpstr>
      <vt:lpstr>微软雅黑</vt:lpstr>
      <vt:lpstr>Arial</vt:lpstr>
      <vt:lpstr>Calibri</vt:lpstr>
      <vt:lpstr>Wingdings</vt:lpstr>
      <vt:lpstr>Office 主题</vt:lpstr>
      <vt:lpstr>模块二 电动车窗和中央门锁检测与维修</vt:lpstr>
      <vt:lpstr>任务4：电动车窗升降器功能失效故障诊断与排除</vt:lpstr>
      <vt:lpstr>任务4.1 确认故障现象 </vt:lpstr>
      <vt:lpstr>任务4.2 分析不同车型电动车窗电路图 </vt:lpstr>
      <vt:lpstr>任务4.2 分析不同车型电动车窗电路图</vt:lpstr>
      <vt:lpstr>任务4.2 分析不同车型电动车窗电路图</vt:lpstr>
      <vt:lpstr>任务4.2 分析不同车型电动车窗电路图</vt:lpstr>
      <vt:lpstr>任务4.2 分析不同车型电动车窗电路图</vt:lpstr>
      <vt:lpstr>任务4.3 应用诊断仪和示波器进行诊断和测量</vt:lpstr>
      <vt:lpstr>任务4.3 应用诊断仪和示波器进行诊断和测量</vt:lpstr>
      <vt:lpstr>任务4.3 应用诊断仪和示波器进行诊断和测量</vt:lpstr>
      <vt:lpstr>任务4.3 应用诊断仪和示波器进行诊断和测量</vt:lpstr>
      <vt:lpstr>任务4.3 应用诊断仪和示波器进行诊断和测量</vt:lpstr>
      <vt:lpstr>任务4.3 应用诊断仪和示波器进行诊断和测量</vt:lpstr>
      <vt:lpstr>任务4.3 应用诊断仪和示波器进行诊断和测量</vt:lpstr>
      <vt:lpstr>任务4.3 应用诊断仪和示波器进行诊断和测量</vt:lpstr>
      <vt:lpstr>任务4.3 应用诊断仪和示波器进行诊断和测量</vt:lpstr>
      <vt:lpstr>《汽车车身电子技术》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liu jun</cp:lastModifiedBy>
  <cp:revision>27</cp:revision>
  <dcterms:created xsi:type="dcterms:W3CDTF">2020-12-30T01:48:48Z</dcterms:created>
  <dcterms:modified xsi:type="dcterms:W3CDTF">2021-11-03T14:01:14Z</dcterms:modified>
</cp:coreProperties>
</file>